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60" r:id="rId2"/>
    <p:sldId id="256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62A974-F90D-45D6-83C2-78383D0D3FB3}" v="1" dt="2026-05-24T13:16:46.2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964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ry Fite" userId="5c817e7aab5c3f9a" providerId="LiveId" clId="{C01970DF-CA25-4E40-B922-894826FCC483}"/>
    <pc:docChg chg="modSld">
      <pc:chgData name="Jerry Fite" userId="5c817e7aab5c3f9a" providerId="LiveId" clId="{C01970DF-CA25-4E40-B922-894826FCC483}" dt="2026-05-24T13:16:46.275" v="0" actId="20577"/>
      <pc:docMkLst>
        <pc:docMk/>
      </pc:docMkLst>
      <pc:sldChg chg="modSp">
        <pc:chgData name="Jerry Fite" userId="5c817e7aab5c3f9a" providerId="LiveId" clId="{C01970DF-CA25-4E40-B922-894826FCC483}" dt="2026-05-24T13:16:46.275" v="0" actId="20577"/>
        <pc:sldMkLst>
          <pc:docMk/>
          <pc:sldMk cId="2935256850" sldId="257"/>
        </pc:sldMkLst>
        <pc:spChg chg="mod">
          <ac:chgData name="Jerry Fite" userId="5c817e7aab5c3f9a" providerId="LiveId" clId="{C01970DF-CA25-4E40-B922-894826FCC483}" dt="2026-05-24T13:16:46.275" v="0" actId="20577"/>
          <ac:spMkLst>
            <pc:docMk/>
            <pc:sldMk cId="2935256850" sldId="257"/>
            <ac:spMk id="3" creationId="{DA66017E-C789-30B8-5EC5-386DFF1F4E0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5/24/2026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239219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417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638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256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3305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794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8711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5658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544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5/24/2026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985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562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229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184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030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934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060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467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5/24/2026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19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6271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82EDA-C6AF-EF7F-FB3E-39FBB32BF9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The Renewing                of the Mind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8BF021-6C63-DDB1-15D1-EDD988EB90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C00000"/>
                </a:solidFill>
              </a:rPr>
              <a:t>Romans 12: 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DE3399-3DC4-4E0B-C12F-FD02B797B38C}"/>
              </a:ext>
            </a:extLst>
          </p:cNvPr>
          <p:cNvSpPr txBox="1"/>
          <p:nvPr/>
        </p:nvSpPr>
        <p:spPr>
          <a:xfrm>
            <a:off x="1959429" y="460700"/>
            <a:ext cx="67273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The Essential Step for the New Christian ... 2 Corinthians 5:17, Titus 3:5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3EC547-98FC-8589-9BBA-73E48B5466A1}"/>
              </a:ext>
            </a:extLst>
          </p:cNvPr>
          <p:cNvSpPr txBox="1"/>
          <p:nvPr/>
        </p:nvSpPr>
        <p:spPr>
          <a:xfrm>
            <a:off x="1920239" y="1681574"/>
            <a:ext cx="69471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The Essential Follow Up for all Christians... Rom. 12:1 ff.</a:t>
            </a:r>
          </a:p>
        </p:txBody>
      </p:sp>
    </p:spTree>
    <p:extLst>
      <p:ext uri="{BB962C8B-B14F-4D97-AF65-F5344CB8AC3E}">
        <p14:creationId xmlns:p14="http://schemas.microsoft.com/office/powerpoint/2010/main" val="316543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F66EC-11DA-B081-A9A3-D62B9D3BF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are you doing... Brethren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6017E-C789-30B8-5EC5-386DFF1F4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Has God’s mercy extended to you for salvation continued to motivate you in presenting your body as a living sacrifice ?  </a:t>
            </a:r>
            <a:r>
              <a:rPr lang="en-US" sz="2800" dirty="0">
                <a:solidFill>
                  <a:srgbClr val="C00000"/>
                </a:solidFill>
              </a:rPr>
              <a:t>(I Cor. 6:20)</a:t>
            </a:r>
          </a:p>
          <a:p>
            <a:r>
              <a:rPr lang="en-US" sz="2800" dirty="0"/>
              <a:t>Are you resisting being fashioned according to this world? </a:t>
            </a:r>
            <a:r>
              <a:rPr lang="en-US" sz="2800" dirty="0">
                <a:solidFill>
                  <a:srgbClr val="C00000"/>
                </a:solidFill>
              </a:rPr>
              <a:t>(Phil. 1:10, Rom. 2:18-23)</a:t>
            </a:r>
          </a:p>
          <a:p>
            <a:r>
              <a:rPr lang="en-US" sz="2800" dirty="0"/>
              <a:t>Are you being “transformed”?  </a:t>
            </a:r>
            <a:r>
              <a:rPr lang="en-US" sz="2800" dirty="0">
                <a:solidFill>
                  <a:srgbClr val="C00000"/>
                </a:solidFill>
              </a:rPr>
              <a:t>(Matt. 17:2,                2 Cor. 3:18)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3525685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CBC6D-E90C-7544-2A58-148134639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Renewed Mind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B302E-D76A-3FA3-3A6A-96490295E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3573" y="1935480"/>
            <a:ext cx="7704667" cy="3332816"/>
          </a:xfrm>
        </p:spPr>
        <p:txBody>
          <a:bodyPr>
            <a:normAutofit/>
          </a:bodyPr>
          <a:lstStyle/>
          <a:p>
            <a:r>
              <a:rPr lang="en-US" sz="2800" dirty="0"/>
              <a:t>Living according to the spirit...produced by minding the things of the spirit </a:t>
            </a:r>
            <a:r>
              <a:rPr lang="en-US" sz="2800" dirty="0">
                <a:solidFill>
                  <a:srgbClr val="C00000"/>
                </a:solidFill>
              </a:rPr>
              <a:t>(Rom. 8:5-6)</a:t>
            </a:r>
          </a:p>
          <a:p>
            <a:r>
              <a:rPr lang="en-US" sz="2800" dirty="0"/>
              <a:t>Putting away (old)  and putting on (new)... produced by renewed  spirit of your mind            </a:t>
            </a:r>
            <a:r>
              <a:rPr lang="en-US" sz="2800" dirty="0">
                <a:solidFill>
                  <a:srgbClr val="C00000"/>
                </a:solidFill>
              </a:rPr>
              <a:t>(Eph. 4:22-24)</a:t>
            </a:r>
          </a:p>
        </p:txBody>
      </p:sp>
    </p:spTree>
    <p:extLst>
      <p:ext uri="{BB962C8B-B14F-4D97-AF65-F5344CB8AC3E}">
        <p14:creationId xmlns:p14="http://schemas.microsoft.com/office/powerpoint/2010/main" val="12564646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28D1A-4DDD-286B-390A-B88AEE3C8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8887" y="91441"/>
            <a:ext cx="7704667" cy="772159"/>
          </a:xfrm>
        </p:spPr>
        <p:txBody>
          <a:bodyPr>
            <a:normAutofit/>
          </a:bodyPr>
          <a:lstStyle/>
          <a:p>
            <a:r>
              <a:rPr lang="en-US" sz="3600" b="1" dirty="0"/>
              <a:t>Renewed Mind At Work... Eph. 4:25-32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DB5C0-25C3-6306-6012-0015D2B07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3573" y="1003300"/>
            <a:ext cx="7704667" cy="5422899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/>
              <a:t>Speaking truth... Not lies </a:t>
            </a:r>
          </a:p>
          <a:p>
            <a:r>
              <a:rPr lang="en-US" sz="3600" dirty="0"/>
              <a:t>Being angry at unrighteousness... Not letting it make me bitter or vengeful </a:t>
            </a:r>
          </a:p>
          <a:p>
            <a:r>
              <a:rPr lang="en-US" sz="3600" dirty="0"/>
              <a:t>Working to help others... Not stealing from others </a:t>
            </a:r>
          </a:p>
          <a:p>
            <a:r>
              <a:rPr lang="en-US" sz="3600" dirty="0"/>
              <a:t>Edifying words come out of my mouth now ... Not corrupt words</a:t>
            </a:r>
          </a:p>
          <a:p>
            <a:r>
              <a:rPr lang="en-US" sz="3600" dirty="0"/>
              <a:t>My actions in the body has an effect upon the Holy Spirit of God ... I do not want to grieve Him in any way. </a:t>
            </a:r>
          </a:p>
          <a:p>
            <a:r>
              <a:rPr lang="en-US" sz="3600" dirty="0"/>
              <a:t>I am being kind, tenderhearted, and forgiving... Not harsh, cold, and resentful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811327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74265A-5A70-0EE7-24FA-1A859071F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34825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108</TotalTime>
  <Words>240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Corbel</vt:lpstr>
      <vt:lpstr>Parallax</vt:lpstr>
      <vt:lpstr>PowerPoint Presentation</vt:lpstr>
      <vt:lpstr>The Renewing                of the Mind </vt:lpstr>
      <vt:lpstr>How are you doing... Brethren ?</vt:lpstr>
      <vt:lpstr>The Renewed Mind </vt:lpstr>
      <vt:lpstr>Renewed Mind At Work... Eph. 4:25-32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Jerry Fite</cp:lastModifiedBy>
  <cp:revision>1</cp:revision>
  <dcterms:created xsi:type="dcterms:W3CDTF">2026-05-24T11:28:53Z</dcterms:created>
  <dcterms:modified xsi:type="dcterms:W3CDTF">2026-05-24T13:16:55Z</dcterms:modified>
</cp:coreProperties>
</file>