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1732" y="52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4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1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6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8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7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24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954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501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19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61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69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79550A-7EE1-4C21-8723-28A848BEAB3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E16CE9-75FD-4449-9C01-DE8895F2B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1CD5F-6131-2E40-F08B-0025D59CCA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1D505-4E38-6144-B4DA-99B4CF7563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13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02849-1C71-64B7-298C-5FC47EC4C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F652E-91EB-2403-9368-1028EF6E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Will You follow this generation?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FACC1-FA0E-D990-466A-F126822D4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153" y="1890938"/>
            <a:ext cx="8058150" cy="4967061"/>
          </a:xfrm>
        </p:spPr>
        <p:txBody>
          <a:bodyPr>
            <a:normAutofit/>
          </a:bodyPr>
          <a:lstStyle/>
          <a:p>
            <a:r>
              <a:rPr lang="en-US" b="1" dirty="0"/>
              <a:t>Continue in unbelief ...  Condemned</a:t>
            </a:r>
          </a:p>
          <a:p>
            <a:r>
              <a:rPr lang="en-US" b="1" dirty="0"/>
              <a:t>Nineveh repented at the preaching of Jonah </a:t>
            </a:r>
            <a:r>
              <a:rPr lang="en-US" b="1" dirty="0">
                <a:solidFill>
                  <a:srgbClr val="C00000"/>
                </a:solidFill>
              </a:rPr>
              <a:t>(Matt. 12:41)</a:t>
            </a:r>
            <a:r>
              <a:rPr lang="en-US" b="1" dirty="0"/>
              <a:t>- Jesus is greater than Jonah  </a:t>
            </a:r>
          </a:p>
          <a:p>
            <a:r>
              <a:rPr lang="en-US" b="1" dirty="0"/>
              <a:t>Queen of the south traveled long distance to hear the wisdom of Solomon – Jesus is greater than Solomon</a:t>
            </a:r>
          </a:p>
          <a:p>
            <a:r>
              <a:rPr lang="en-US" b="1" dirty="0"/>
              <a:t>The unclean spirit... </a:t>
            </a:r>
            <a:r>
              <a:rPr lang="en-US" b="1" dirty="0">
                <a:solidFill>
                  <a:srgbClr val="C00000"/>
                </a:solidFill>
              </a:rPr>
              <a:t>Matt. 12:43-45</a:t>
            </a:r>
          </a:p>
          <a:p>
            <a:r>
              <a:rPr lang="en-US" sz="2800" b="1" dirty="0"/>
              <a:t>Last state worse than the first</a:t>
            </a:r>
            <a:r>
              <a:rPr lang="en-US" b="1" dirty="0"/>
              <a:t>! </a:t>
            </a:r>
            <a:endParaRPr lang="en-US" sz="2800" b="1" dirty="0"/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3882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59162B-F4B1-8FB4-CE4A-DC3BE44C4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FCC5C-7559-1E50-7498-D2B4650DF7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652C3-431D-A6AA-D5AF-85ADE00507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342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8DA4AF-61AC-15E7-8FEE-B6ED58CCC478}"/>
              </a:ext>
            </a:extLst>
          </p:cNvPr>
          <p:cNvSpPr txBox="1"/>
          <p:nvPr/>
        </p:nvSpPr>
        <p:spPr>
          <a:xfrm>
            <a:off x="1456508" y="2039706"/>
            <a:ext cx="62309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Jesus and the </a:t>
            </a:r>
            <a:r>
              <a:rPr lang="en-US" sz="7200" dirty="0">
                <a:latin typeface="Engravers MT" panose="02090707080505020304" pitchFamily="18" charset="0"/>
              </a:rPr>
              <a:t>Sign</a:t>
            </a:r>
            <a:r>
              <a:rPr lang="en-US" sz="7200" dirty="0"/>
              <a:t> of Jonah </a:t>
            </a:r>
          </a:p>
        </p:txBody>
      </p:sp>
    </p:spTree>
    <p:extLst>
      <p:ext uri="{BB962C8B-B14F-4D97-AF65-F5344CB8AC3E}">
        <p14:creationId xmlns:p14="http://schemas.microsoft.com/office/powerpoint/2010/main" val="2238173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4832-CFC8-2C40-A249-7A8C4325B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When Does Jesus Speak of 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D01E5-489B-1BD7-8A02-0FF80E494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He rebukes a generation for seeking after signs... </a:t>
            </a:r>
          </a:p>
          <a:p>
            <a:r>
              <a:rPr lang="en-US" dirty="0"/>
              <a:t>Then certain of the scribes and Pharisees answered him, saying, </a:t>
            </a:r>
            <a:r>
              <a:rPr lang="en-US" b="1" dirty="0"/>
              <a:t>Teacher, we would see a sign from thee.</a:t>
            </a:r>
            <a:r>
              <a:rPr lang="en-US" dirty="0"/>
              <a:t> But he answered and said unto them, </a:t>
            </a:r>
            <a:r>
              <a:rPr lang="en-US" dirty="0">
                <a:solidFill>
                  <a:srgbClr val="C00000"/>
                </a:solidFill>
              </a:rPr>
              <a:t>An evil and adulterous generation </a:t>
            </a:r>
            <a:r>
              <a:rPr lang="en-US" dirty="0" err="1">
                <a:solidFill>
                  <a:srgbClr val="C00000"/>
                </a:solidFill>
              </a:rPr>
              <a:t>seeketh</a:t>
            </a:r>
            <a:r>
              <a:rPr lang="en-US" dirty="0">
                <a:solidFill>
                  <a:srgbClr val="C00000"/>
                </a:solidFill>
              </a:rPr>
              <a:t> after a sign; and there shall no sign be given it but the sign of Jonah the prophet..  </a:t>
            </a:r>
            <a:r>
              <a:rPr lang="en-US" b="1" dirty="0"/>
              <a:t>Matt. 12:38-39</a:t>
            </a:r>
          </a:p>
        </p:txBody>
      </p:sp>
    </p:spTree>
    <p:extLst>
      <p:ext uri="{BB962C8B-B14F-4D97-AF65-F5344CB8AC3E}">
        <p14:creationId xmlns:p14="http://schemas.microsoft.com/office/powerpoint/2010/main" val="2011338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9C56B-780C-631C-4A7E-A10C1EC98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D0CE0-03DF-8060-203F-6E69791BB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When Does Jesus Speak of 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106FD-F4A0-D272-EB9D-077643ED3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153" y="1890938"/>
            <a:ext cx="8058150" cy="496706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When He rebukes a generation for seeking after signs... Matt. 12:38-39 </a:t>
            </a:r>
          </a:p>
          <a:p>
            <a:r>
              <a:rPr lang="en-US" b="1" dirty="0"/>
              <a:t>And the Pharisees and Sadducees came, and trying him asked him to show them a sign from heaven. </a:t>
            </a:r>
            <a:r>
              <a:rPr lang="en-US" dirty="0"/>
              <a:t>But he answered and said unto them, When it is evening, ye say, It will be fair weather: for the heaven is red. And in the morning, It will be foul weather to-day: for the heaven is red and lowering. </a:t>
            </a:r>
            <a:r>
              <a:rPr lang="en-US" dirty="0">
                <a:solidFill>
                  <a:srgbClr val="C00000"/>
                </a:solidFill>
              </a:rPr>
              <a:t>Ye know how to discern the face of the heaven; but ye cannot discern the signs of the times. </a:t>
            </a:r>
            <a:r>
              <a:rPr lang="en-US" b="1" dirty="0"/>
              <a:t>An evil and adulterous generation </a:t>
            </a:r>
            <a:r>
              <a:rPr lang="en-US" b="1" dirty="0" err="1"/>
              <a:t>seeketh</a:t>
            </a:r>
            <a:r>
              <a:rPr lang="en-US" b="1" dirty="0"/>
              <a:t> after a sign; and there shall no sign be given unto it, but the sign of Jonah. Matt. 16: 1-4</a:t>
            </a:r>
          </a:p>
        </p:txBody>
      </p:sp>
    </p:spTree>
    <p:extLst>
      <p:ext uri="{BB962C8B-B14F-4D97-AF65-F5344CB8AC3E}">
        <p14:creationId xmlns:p14="http://schemas.microsoft.com/office/powerpoint/2010/main" val="24055513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3A265-F04F-C79D-CC18-50741AF16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19095-ED4B-3138-9948-DE1B467AF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When Does Jesus Speak of 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09C6C-68EB-2A76-7C06-8D6BF2AD6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153" y="1890938"/>
            <a:ext cx="8058150" cy="4967061"/>
          </a:xfrm>
        </p:spPr>
        <p:txBody>
          <a:bodyPr>
            <a:normAutofit/>
          </a:bodyPr>
          <a:lstStyle/>
          <a:p>
            <a:r>
              <a:rPr lang="en-US" dirty="0"/>
              <a:t>When He rebukes a generation for seeking after signs... Matt. 12:38-39 , Matt. 16:1-4</a:t>
            </a:r>
          </a:p>
          <a:p>
            <a:r>
              <a:rPr lang="en-US" dirty="0"/>
              <a:t>And when the multitudes </a:t>
            </a:r>
            <a:r>
              <a:rPr lang="en-US" b="1" dirty="0"/>
              <a:t>were gathering together unto him, he began to say, This generation is an evil generation: it </a:t>
            </a:r>
            <a:r>
              <a:rPr lang="en-US" b="1" dirty="0" err="1"/>
              <a:t>seeketh</a:t>
            </a:r>
            <a:r>
              <a:rPr lang="en-US" b="1" dirty="0"/>
              <a:t> after a sign; </a:t>
            </a:r>
            <a:r>
              <a:rPr lang="en-US" dirty="0"/>
              <a:t>and there shall no sign be given to it but the sign of Jonah. </a:t>
            </a:r>
            <a:r>
              <a:rPr lang="en-US" b="1" dirty="0"/>
              <a:t>Luke 11:29</a:t>
            </a:r>
          </a:p>
        </p:txBody>
      </p:sp>
    </p:spTree>
    <p:extLst>
      <p:ext uri="{BB962C8B-B14F-4D97-AF65-F5344CB8AC3E}">
        <p14:creationId xmlns:p14="http://schemas.microsoft.com/office/powerpoint/2010/main" val="27796789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8D6B8-1E29-0D20-7194-67D8C42F5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2976-4F98-D716-31C1-D0C8F81B5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When Does Jesus Speak of 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C684A-0D87-2CDF-FE53-7F563B33D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153" y="1890938"/>
            <a:ext cx="8058150" cy="4967061"/>
          </a:xfrm>
        </p:spPr>
        <p:txBody>
          <a:bodyPr>
            <a:normAutofit/>
          </a:bodyPr>
          <a:lstStyle/>
          <a:p>
            <a:r>
              <a:rPr lang="en-US" dirty="0"/>
              <a:t>When He rebukes a generation for seeking after signs... </a:t>
            </a:r>
            <a:r>
              <a:rPr lang="en-US" dirty="0">
                <a:solidFill>
                  <a:srgbClr val="C00000"/>
                </a:solidFill>
              </a:rPr>
              <a:t>Matt. 12:38-39 , Matt. 16:1-4. Luke 11:29</a:t>
            </a:r>
          </a:p>
          <a:p>
            <a:r>
              <a:rPr lang="en-US" dirty="0"/>
              <a:t>This generation had already witnessed miraculous signs from Jesus . </a:t>
            </a:r>
          </a:p>
          <a:p>
            <a:pPr lvl="1"/>
            <a:r>
              <a:rPr lang="en-US" sz="2800" dirty="0"/>
              <a:t>Jesus healed the man possessed of a demon </a:t>
            </a:r>
            <a:r>
              <a:rPr lang="en-US" sz="2800" dirty="0">
                <a:solidFill>
                  <a:srgbClr val="C00000"/>
                </a:solidFill>
              </a:rPr>
              <a:t>(Matt. 12: 22 ff, Lk. 11:14) </a:t>
            </a:r>
          </a:p>
          <a:p>
            <a:pPr lvl="1"/>
            <a:r>
              <a:rPr lang="en-US" sz="2800" dirty="0"/>
              <a:t>Four thousand had been fed with seven loaves and few fishes – remains seven baskets full  </a:t>
            </a:r>
            <a:r>
              <a:rPr lang="en-US" sz="2800" dirty="0">
                <a:solidFill>
                  <a:srgbClr val="C00000"/>
                </a:solidFill>
              </a:rPr>
              <a:t>(Mat. 15:32-38)</a:t>
            </a:r>
          </a:p>
        </p:txBody>
      </p:sp>
    </p:spTree>
    <p:extLst>
      <p:ext uri="{BB962C8B-B14F-4D97-AF65-F5344CB8AC3E}">
        <p14:creationId xmlns:p14="http://schemas.microsoft.com/office/powerpoint/2010/main" val="29026848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3DD6A-F2AE-67E2-6FE0-056F6B1B3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57E62-DF38-94AB-F234-1B5BC783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When Does Jesus Speak of 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27E0C-BEAB-EF9D-0C00-2F887BBDF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153" y="1890938"/>
            <a:ext cx="8058150" cy="4967061"/>
          </a:xfrm>
        </p:spPr>
        <p:txBody>
          <a:bodyPr>
            <a:normAutofit/>
          </a:bodyPr>
          <a:lstStyle/>
          <a:p>
            <a:r>
              <a:rPr lang="en-US" dirty="0"/>
              <a:t>When He rebukes a generation for seeking after signs... </a:t>
            </a:r>
            <a:r>
              <a:rPr lang="en-US" dirty="0">
                <a:solidFill>
                  <a:srgbClr val="C00000"/>
                </a:solidFill>
              </a:rPr>
              <a:t>Matt. 12:38-39 , Matt. 16:1-4. Luke 11:29</a:t>
            </a:r>
          </a:p>
          <a:p>
            <a:r>
              <a:rPr lang="en-US" dirty="0"/>
              <a:t>This generation had already witnessed miraculous signs from Jesus . </a:t>
            </a:r>
          </a:p>
          <a:p>
            <a:r>
              <a:rPr lang="en-US" dirty="0"/>
              <a:t>They were an evil and </a:t>
            </a:r>
            <a:r>
              <a:rPr lang="en-US" b="1" dirty="0"/>
              <a:t>adulterous</a:t>
            </a:r>
            <a:r>
              <a:rPr lang="en-US" dirty="0"/>
              <a:t> – </a:t>
            </a:r>
            <a:r>
              <a:rPr lang="en-US" b="1" dirty="0"/>
              <a:t>turning from God -  lack of faith in God </a:t>
            </a:r>
          </a:p>
        </p:txBody>
      </p:sp>
    </p:spTree>
    <p:extLst>
      <p:ext uri="{BB962C8B-B14F-4D97-AF65-F5344CB8AC3E}">
        <p14:creationId xmlns:p14="http://schemas.microsoft.com/office/powerpoint/2010/main" val="408804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9B33A-544C-986D-6807-8E7CDD1C6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97113-5C47-95AF-2CD6-AB12BFFE7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Was the SIGN OF JONAH 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35B25-EB1F-4989-CFBE-F819CD591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153" y="1368424"/>
            <a:ext cx="8058150" cy="4967061"/>
          </a:xfrm>
        </p:spPr>
        <p:txBody>
          <a:bodyPr>
            <a:normAutofit/>
          </a:bodyPr>
          <a:lstStyle/>
          <a:p>
            <a:r>
              <a:rPr lang="en-US" dirty="0"/>
              <a:t>As Jonah was </a:t>
            </a:r>
            <a:r>
              <a:rPr lang="en-US" b="1" dirty="0"/>
              <a:t>three days and three nights in the belly of the great </a:t>
            </a:r>
            <a:r>
              <a:rPr lang="en-US" b="1" dirty="0" err="1"/>
              <a:t>fisn</a:t>
            </a:r>
            <a:r>
              <a:rPr lang="en-US" dirty="0"/>
              <a:t>... </a:t>
            </a:r>
            <a:r>
              <a:rPr lang="en-US" dirty="0">
                <a:solidFill>
                  <a:srgbClr val="C00000"/>
                </a:solidFill>
              </a:rPr>
              <a:t>( Jonah 2:1-10)</a:t>
            </a:r>
          </a:p>
          <a:p>
            <a:r>
              <a:rPr lang="en-US" dirty="0"/>
              <a:t>So Jesus will be in the heart of the earth </a:t>
            </a:r>
            <a:r>
              <a:rPr lang="en-US" b="1" dirty="0"/>
              <a:t>-  Friday afternoon,  (</a:t>
            </a:r>
            <a:r>
              <a:rPr lang="en-US" dirty="0"/>
              <a:t>Matt. 27:45-50), </a:t>
            </a:r>
            <a:r>
              <a:rPr lang="en-US" b="1" dirty="0"/>
              <a:t>all day Saturday... </a:t>
            </a:r>
            <a:r>
              <a:rPr lang="en-US" dirty="0"/>
              <a:t>(Mk. 16:1-2) </a:t>
            </a:r>
            <a:r>
              <a:rPr lang="en-US" b="1" dirty="0"/>
              <a:t>...part of early Sunday Morning </a:t>
            </a:r>
          </a:p>
          <a:p>
            <a:r>
              <a:rPr lang="en-US" b="1" dirty="0"/>
              <a:t>Hebrew chronology – part of a day, and whole day, and part of another day were considered three days </a:t>
            </a:r>
          </a:p>
          <a:p>
            <a:pPr lvl="1"/>
            <a:r>
              <a:rPr lang="en-US" dirty="0"/>
              <a:t>Joseph put his brothers in ward for three days </a:t>
            </a:r>
            <a:r>
              <a:rPr lang="en-US" b="1" dirty="0"/>
              <a:t>(Gen. 42:17-18</a:t>
            </a:r>
          </a:p>
          <a:p>
            <a:pPr lvl="1"/>
            <a:r>
              <a:rPr lang="en-US" dirty="0"/>
              <a:t>Esther goes unto king on third day  </a:t>
            </a:r>
            <a:r>
              <a:rPr lang="en-US" b="1" dirty="0"/>
              <a:t>(Esther 4:16,5:1</a:t>
            </a:r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9850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B0932-8E55-ABD6-DFE4-6F8423953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79CE6-4A36-EA7C-1685-575E40309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JONAH WAS A SIGN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3E0C8-5088-92EC-C9B9-34BFDCEE6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153" y="1890938"/>
            <a:ext cx="8058150" cy="4967061"/>
          </a:xfrm>
        </p:spPr>
        <p:txBody>
          <a:bodyPr>
            <a:normAutofit/>
          </a:bodyPr>
          <a:lstStyle/>
          <a:p>
            <a:r>
              <a:rPr lang="en-US" dirty="0"/>
              <a:t>“For even as Jonah became a sign unto the Ninevites, so shall also the Son of man be to this generation. “ (</a:t>
            </a:r>
            <a:r>
              <a:rPr lang="en-US" dirty="0">
                <a:solidFill>
                  <a:srgbClr val="C00000"/>
                </a:solidFill>
              </a:rPr>
              <a:t>Lk. 11:30) 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/>
              <a:t>Jonah is a sign – in that he was alive to speak to the people of Nineveh </a:t>
            </a:r>
          </a:p>
          <a:p>
            <a:r>
              <a:rPr lang="en-US" b="1" dirty="0"/>
              <a:t>Jesus is a sign – he was raised from the dead</a:t>
            </a:r>
          </a:p>
          <a:p>
            <a:pPr lvl="1"/>
            <a:r>
              <a:rPr lang="en-US" sz="2800" b="1" dirty="0"/>
              <a:t>Eye-witness testimony – of his death and being now alive</a:t>
            </a:r>
            <a:r>
              <a:rPr lang="en-US" sz="2800" b="1" dirty="0">
                <a:solidFill>
                  <a:srgbClr val="C00000"/>
                </a:solidFill>
              </a:rPr>
              <a:t> (</a:t>
            </a:r>
            <a:r>
              <a:rPr lang="en-US" sz="2800" dirty="0">
                <a:solidFill>
                  <a:srgbClr val="C00000"/>
                </a:solidFill>
              </a:rPr>
              <a:t>Matt. 27:59-61, 28:1-7)</a:t>
            </a:r>
          </a:p>
          <a:p>
            <a:pPr lvl="1"/>
            <a:r>
              <a:rPr lang="en-US" sz="2800" b="1" dirty="0"/>
              <a:t>With apostles – 40 days </a:t>
            </a:r>
            <a:r>
              <a:rPr lang="en-US" sz="2800" b="1" dirty="0">
                <a:solidFill>
                  <a:srgbClr val="C00000"/>
                </a:solidFill>
              </a:rPr>
              <a:t>(</a:t>
            </a:r>
            <a:r>
              <a:rPr lang="en-US" sz="2800" dirty="0">
                <a:solidFill>
                  <a:srgbClr val="C00000"/>
                </a:solidFill>
              </a:rPr>
              <a:t>Acts 1:2-3, Jn. 20:26-29)</a:t>
            </a:r>
          </a:p>
          <a:p>
            <a:pPr lvl="1"/>
            <a:r>
              <a:rPr lang="en-US" sz="2800" b="1" dirty="0"/>
              <a:t>500 see him at once – alive </a:t>
            </a:r>
            <a:r>
              <a:rPr lang="en-US" sz="2800" dirty="0">
                <a:solidFill>
                  <a:srgbClr val="C00000"/>
                </a:solidFill>
              </a:rPr>
              <a:t>(I Cor. 15:6)</a:t>
            </a:r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036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693</Words>
  <Application>Microsoft Office PowerPoint</Application>
  <PresentationFormat>On-screen Show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Engravers MT</vt:lpstr>
      <vt:lpstr>Office Theme</vt:lpstr>
      <vt:lpstr>PowerPoint Presentation</vt:lpstr>
      <vt:lpstr>PowerPoint Presentation</vt:lpstr>
      <vt:lpstr>When Does Jesus Speak of the Sign</vt:lpstr>
      <vt:lpstr>When Does Jesus Speak of the Sign</vt:lpstr>
      <vt:lpstr>When Does Jesus Speak of the Sign</vt:lpstr>
      <vt:lpstr>When Does Jesus Speak of the Sign</vt:lpstr>
      <vt:lpstr>When Does Jesus Speak of the Sign</vt:lpstr>
      <vt:lpstr>What Was the SIGN OF JONAH ? </vt:lpstr>
      <vt:lpstr>JONAH WAS A SIGN  </vt:lpstr>
      <vt:lpstr>Will You follow this generation?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1</cp:revision>
  <dcterms:created xsi:type="dcterms:W3CDTF">2026-08-30T11:15:41Z</dcterms:created>
  <dcterms:modified xsi:type="dcterms:W3CDTF">2026-08-30T13:28:15Z</dcterms:modified>
</cp:coreProperties>
</file>