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11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301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98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6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6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50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42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38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20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861480-6418-4DF0-ACF4-091EF5B88D8C}" type="datetimeFigureOut">
              <a:rPr lang="en-US" smtClean="0"/>
              <a:t>5/3/2026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6B257D-67BE-45CF-8966-E87CF590A0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6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6BB4-3CD6-8553-CA51-A4200D475B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7E6304-D32C-0340-F9C5-7804AB350F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14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6229AC23-F103-2051-81B8-6796AA642817}"/>
              </a:ext>
            </a:extLst>
          </p:cNvPr>
          <p:cNvSpPr/>
          <p:nvPr/>
        </p:nvSpPr>
        <p:spPr>
          <a:xfrm>
            <a:off x="2728913" y="2185987"/>
            <a:ext cx="3571875" cy="2443163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38C0DC-E4B1-5EDF-D228-D871E8112D1B}"/>
              </a:ext>
            </a:extLst>
          </p:cNvPr>
          <p:cNvSpPr txBox="1"/>
          <p:nvPr/>
        </p:nvSpPr>
        <p:spPr>
          <a:xfrm>
            <a:off x="3386137" y="3115180"/>
            <a:ext cx="2257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Church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2D8B2A0-AB87-0AE7-7D16-4563B98CF83B}"/>
              </a:ext>
            </a:extLst>
          </p:cNvPr>
          <p:cNvCxnSpPr>
            <a:cxnSpLocks/>
          </p:cNvCxnSpPr>
          <p:nvPr/>
        </p:nvCxnSpPr>
        <p:spPr>
          <a:xfrm>
            <a:off x="3157537" y="1085850"/>
            <a:ext cx="457200" cy="124301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FB88DAF-D5A6-D02F-E896-729C6D6733EC}"/>
              </a:ext>
            </a:extLst>
          </p:cNvPr>
          <p:cNvCxnSpPr>
            <a:cxnSpLocks/>
          </p:cNvCxnSpPr>
          <p:nvPr/>
        </p:nvCxnSpPr>
        <p:spPr>
          <a:xfrm>
            <a:off x="4572000" y="1014412"/>
            <a:ext cx="57149" cy="117157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EC9C241-EF9B-FD43-E85F-93B36AE487C7}"/>
              </a:ext>
            </a:extLst>
          </p:cNvPr>
          <p:cNvCxnSpPr>
            <a:cxnSpLocks/>
          </p:cNvCxnSpPr>
          <p:nvPr/>
        </p:nvCxnSpPr>
        <p:spPr>
          <a:xfrm flipH="1">
            <a:off x="5529265" y="1014412"/>
            <a:ext cx="342898" cy="131445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FE4E235-4922-F749-B5A4-D5DCDD13237E}"/>
              </a:ext>
            </a:extLst>
          </p:cNvPr>
          <p:cNvSpPr/>
          <p:nvPr/>
        </p:nvSpPr>
        <p:spPr>
          <a:xfrm>
            <a:off x="2871788" y="228095"/>
            <a:ext cx="3743326" cy="7143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83CD3B-760E-00CF-1B41-C4410E060771}"/>
              </a:ext>
            </a:extLst>
          </p:cNvPr>
          <p:cNvSpPr txBox="1"/>
          <p:nvPr/>
        </p:nvSpPr>
        <p:spPr>
          <a:xfrm>
            <a:off x="3529013" y="285498"/>
            <a:ext cx="27146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Tribulation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FF30F3-5430-51C6-C1C9-B615140E6559}"/>
              </a:ext>
            </a:extLst>
          </p:cNvPr>
          <p:cNvSpPr txBox="1"/>
          <p:nvPr/>
        </p:nvSpPr>
        <p:spPr>
          <a:xfrm>
            <a:off x="3457578" y="3699955"/>
            <a:ext cx="2114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Consolation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BF922E3-B9E8-BCCC-BD52-6B925F57626C}"/>
              </a:ext>
            </a:extLst>
          </p:cNvPr>
          <p:cNvSpPr txBox="1"/>
          <p:nvPr/>
        </p:nvSpPr>
        <p:spPr>
          <a:xfrm>
            <a:off x="285753" y="1349393"/>
            <a:ext cx="3171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Comes with Living Godly in Christ               </a:t>
            </a:r>
            <a:r>
              <a:rPr lang="en-US" sz="2400" dirty="0">
                <a:solidFill>
                  <a:srgbClr val="C00000"/>
                </a:solidFill>
              </a:rPr>
              <a:t>2 Tim. 3:12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FFDFDD-3DFE-1284-69C5-5D7351E74E73}"/>
              </a:ext>
            </a:extLst>
          </p:cNvPr>
          <p:cNvSpPr txBox="1"/>
          <p:nvPr/>
        </p:nvSpPr>
        <p:spPr>
          <a:xfrm>
            <a:off x="6300788" y="1257777"/>
            <a:ext cx="28932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On our road to Heaven Christians will suffer “many” </a:t>
            </a:r>
            <a:r>
              <a:rPr lang="en-US" sz="2400" dirty="0">
                <a:solidFill>
                  <a:srgbClr val="C00000"/>
                </a:solidFill>
              </a:rPr>
              <a:t>Acts 14:22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F7C101-44F1-B0CF-1C33-CB3B59ED9883}"/>
              </a:ext>
            </a:extLst>
          </p:cNvPr>
          <p:cNvSpPr txBox="1"/>
          <p:nvPr/>
        </p:nvSpPr>
        <p:spPr>
          <a:xfrm>
            <a:off x="314325" y="5401878"/>
            <a:ext cx="2843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 Cor. 1:4 – comfort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54ACE1-2F28-2F2C-46D3-4BDC9C24CD61}"/>
              </a:ext>
            </a:extLst>
          </p:cNvPr>
          <p:cNvSpPr txBox="1"/>
          <p:nvPr/>
        </p:nvSpPr>
        <p:spPr>
          <a:xfrm>
            <a:off x="3164681" y="5411002"/>
            <a:ext cx="2843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Heb. 10:33 – share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2F7DF31-1C89-968C-BC2C-57195462A0E4}"/>
              </a:ext>
            </a:extLst>
          </p:cNvPr>
          <p:cNvSpPr txBox="1"/>
          <p:nvPr/>
        </p:nvSpPr>
        <p:spPr>
          <a:xfrm>
            <a:off x="5936460" y="5154571"/>
            <a:ext cx="2893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Rom. 5:3, 8:35, 12:12 – encourage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AB8E45-61B2-07F1-EC61-21AD310EBE68}"/>
              </a:ext>
            </a:extLst>
          </p:cNvPr>
          <p:cNvSpPr txBox="1"/>
          <p:nvPr/>
        </p:nvSpPr>
        <p:spPr>
          <a:xfrm>
            <a:off x="3614737" y="4659927"/>
            <a:ext cx="2871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2 Tim. 3:11</a:t>
            </a:r>
          </a:p>
        </p:txBody>
      </p:sp>
    </p:spTree>
    <p:extLst>
      <p:ext uri="{BB962C8B-B14F-4D97-AF65-F5344CB8AC3E}">
        <p14:creationId xmlns:p14="http://schemas.microsoft.com/office/powerpoint/2010/main" val="939825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7F282128-F2A7-D5C5-7072-323887645322}"/>
              </a:ext>
            </a:extLst>
          </p:cNvPr>
          <p:cNvSpPr/>
          <p:nvPr/>
        </p:nvSpPr>
        <p:spPr>
          <a:xfrm>
            <a:off x="2664619" y="1985963"/>
            <a:ext cx="3814762" cy="314325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08EFE1-EF92-1B16-6997-1803D4569951}"/>
              </a:ext>
            </a:extLst>
          </p:cNvPr>
          <p:cNvSpPr txBox="1"/>
          <p:nvPr/>
        </p:nvSpPr>
        <p:spPr>
          <a:xfrm>
            <a:off x="3064668" y="3105029"/>
            <a:ext cx="30146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Church in the Book of Revelation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63A4AB-34B0-25E0-829F-D061E346CCBC}"/>
              </a:ext>
            </a:extLst>
          </p:cNvPr>
          <p:cNvSpPr txBox="1"/>
          <p:nvPr/>
        </p:nvSpPr>
        <p:spPr>
          <a:xfrm>
            <a:off x="3386135" y="2274032"/>
            <a:ext cx="2371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“Bondservants” </a:t>
            </a:r>
            <a:r>
              <a:rPr lang="en-US" sz="2400" dirty="0">
                <a:solidFill>
                  <a:srgbClr val="C00000"/>
                </a:solidFill>
              </a:rPr>
              <a:t>Rev. 1:2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C6571C-1C85-236F-4F3E-7C62A782E72A}"/>
              </a:ext>
            </a:extLst>
          </p:cNvPr>
          <p:cNvSpPr txBox="1"/>
          <p:nvPr/>
        </p:nvSpPr>
        <p:spPr>
          <a:xfrm>
            <a:off x="571497" y="379157"/>
            <a:ext cx="28146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John was a partaker with the readers in  the tribulation – </a:t>
            </a:r>
            <a:r>
              <a:rPr lang="en-US" sz="2400" dirty="0">
                <a:solidFill>
                  <a:srgbClr val="C00000"/>
                </a:solidFill>
              </a:rPr>
              <a:t>Rev. 1:9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6ED0D5-FEF6-AB54-B0CD-22892930EF08}"/>
              </a:ext>
            </a:extLst>
          </p:cNvPr>
          <p:cNvSpPr txBox="1"/>
          <p:nvPr/>
        </p:nvSpPr>
        <p:spPr>
          <a:xfrm>
            <a:off x="5157791" y="288874"/>
            <a:ext cx="34147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Church in Smyrna was experiencing tribulation an d about to suffer more  - </a:t>
            </a:r>
            <a:r>
              <a:rPr lang="en-US" sz="2400" dirty="0">
                <a:solidFill>
                  <a:srgbClr val="C00000"/>
                </a:solidFill>
              </a:rPr>
              <a:t>Rev. 2:9-10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FE6D45-5D10-3992-EC79-9B9D4F13A3AC}"/>
              </a:ext>
            </a:extLst>
          </p:cNvPr>
          <p:cNvSpPr txBox="1"/>
          <p:nvPr/>
        </p:nvSpPr>
        <p:spPr>
          <a:xfrm>
            <a:off x="2871791" y="5457825"/>
            <a:ext cx="39933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Come out of the great tribulation - Rev. 7:14</a:t>
            </a:r>
          </a:p>
        </p:txBody>
      </p:sp>
    </p:spTree>
    <p:extLst>
      <p:ext uri="{BB962C8B-B14F-4D97-AF65-F5344CB8AC3E}">
        <p14:creationId xmlns:p14="http://schemas.microsoft.com/office/powerpoint/2010/main" val="21860813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62B67-2311-BDC4-AFDA-2FF266533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church being encouraged – throughout the tribulation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717F4-7166-3BC1-4710-980A238CC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vision of the slain under the altar – </a:t>
            </a:r>
            <a:r>
              <a:rPr lang="en-US" b="1" dirty="0"/>
              <a:t>How Long? </a:t>
            </a:r>
            <a:r>
              <a:rPr lang="en-US" dirty="0">
                <a:solidFill>
                  <a:srgbClr val="C00000"/>
                </a:solidFill>
              </a:rPr>
              <a:t>(Rev. 6:9-11) </a:t>
            </a:r>
          </a:p>
          <a:p>
            <a:r>
              <a:rPr lang="en-US" dirty="0"/>
              <a:t>The “sealing”  of the 144,000 – </a:t>
            </a:r>
            <a:r>
              <a:rPr lang="en-US" b="1" dirty="0"/>
              <a:t>the redeemed on earth </a:t>
            </a:r>
            <a:r>
              <a:rPr lang="en-US" dirty="0"/>
              <a:t>(</a:t>
            </a:r>
            <a:r>
              <a:rPr lang="en-US" dirty="0">
                <a:solidFill>
                  <a:srgbClr val="C00000"/>
                </a:solidFill>
              </a:rPr>
              <a:t>Rev. 7:3,4; Rom. 9:6 Gal. 6:15-16</a:t>
            </a:r>
            <a:r>
              <a:rPr lang="en-US" dirty="0"/>
              <a:t>,                          cf.   I Kings 11:26, I Kings 12:25-33; Judges 18)</a:t>
            </a:r>
          </a:p>
          <a:p>
            <a:r>
              <a:rPr lang="en-US" dirty="0"/>
              <a:t>The Woman – </a:t>
            </a:r>
            <a:r>
              <a:rPr lang="en-US" b="1" dirty="0"/>
              <a:t>spiritual Israel </a:t>
            </a:r>
            <a:r>
              <a:rPr lang="en-US" dirty="0"/>
              <a:t>–the wilderness 1260 days </a:t>
            </a:r>
            <a:r>
              <a:rPr lang="en-US" dirty="0">
                <a:solidFill>
                  <a:srgbClr val="C00000"/>
                </a:solidFill>
              </a:rPr>
              <a:t>(Rev. 12:1-6, cf. Isa. 66:7, Rev. 12:13-17)</a:t>
            </a:r>
          </a:p>
          <a:p>
            <a:r>
              <a:rPr lang="en-US" dirty="0"/>
              <a:t>The 144,000 </a:t>
            </a:r>
            <a:r>
              <a:rPr lang="en-US" b="1" dirty="0"/>
              <a:t>learning the song </a:t>
            </a:r>
            <a:r>
              <a:rPr lang="en-US" dirty="0">
                <a:solidFill>
                  <a:srgbClr val="C00000"/>
                </a:solidFill>
              </a:rPr>
              <a:t>(Rev. 14:3-5, 13)</a:t>
            </a:r>
          </a:p>
          <a:p>
            <a:r>
              <a:rPr lang="en-US" dirty="0"/>
              <a:t>Souls that had been beheaded – </a:t>
            </a:r>
            <a:r>
              <a:rPr lang="en-US" b="1" dirty="0"/>
              <a:t>live and reign with Christ </a:t>
            </a:r>
            <a:r>
              <a:rPr lang="en-US" dirty="0"/>
              <a:t>– not hurt by 2</a:t>
            </a:r>
            <a:r>
              <a:rPr lang="en-US" baseline="30000" dirty="0"/>
              <a:t>nd</a:t>
            </a:r>
            <a:r>
              <a:rPr lang="en-US" dirty="0"/>
              <a:t>. Death </a:t>
            </a:r>
            <a:r>
              <a:rPr lang="en-US" dirty="0">
                <a:solidFill>
                  <a:srgbClr val="C00000"/>
                </a:solidFill>
              </a:rPr>
              <a:t>(Rev. 20:4-6, Rev. 1:6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6227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4C02C1-F50D-E9B5-F48B-7DAA36F55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98813-147A-D7D6-C520-83568211A4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8F356-064C-CC16-493C-032CFD8549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06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229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The church being encouraged – throughout the tribulation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Jerry Fite</cp:lastModifiedBy>
  <cp:revision>1</cp:revision>
  <dcterms:created xsi:type="dcterms:W3CDTF">2026-05-03T11:34:47Z</dcterms:created>
  <dcterms:modified xsi:type="dcterms:W3CDTF">2026-05-03T13:26:03Z</dcterms:modified>
</cp:coreProperties>
</file>