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CFEB1F5-4E4B-4026-BA08-790F54C8A7CE}" v="23" dt="2026-04-12T13:11:06.3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22" d="100"/>
          <a:sy n="122" d="100"/>
        </p:scale>
        <p:origin x="128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rry Fite" userId="5c817e7aab5c3f9a" providerId="LiveId" clId="{C01970DF-CA25-4E40-B922-894826FCC483}"/>
    <pc:docChg chg="custSel addSld modSld sldOrd">
      <pc:chgData name="Jerry Fite" userId="5c817e7aab5c3f9a" providerId="LiveId" clId="{C01970DF-CA25-4E40-B922-894826FCC483}" dt="2026-04-12T13:11:06.307" v="418" actId="20577"/>
      <pc:docMkLst>
        <pc:docMk/>
      </pc:docMkLst>
      <pc:sldChg chg="modTransition">
        <pc:chgData name="Jerry Fite" userId="5c817e7aab5c3f9a" providerId="LiveId" clId="{C01970DF-CA25-4E40-B922-894826FCC483}" dt="2026-04-12T12:52:34.752" v="410"/>
        <pc:sldMkLst>
          <pc:docMk/>
          <pc:sldMk cId="0" sldId="257"/>
        </pc:sldMkLst>
      </pc:sldChg>
      <pc:sldChg chg="modSp mod">
        <pc:chgData name="Jerry Fite" userId="5c817e7aab5c3f9a" providerId="LiveId" clId="{C01970DF-CA25-4E40-B922-894826FCC483}" dt="2026-04-12T13:02:43.758" v="413" actId="20577"/>
        <pc:sldMkLst>
          <pc:docMk/>
          <pc:sldMk cId="0" sldId="264"/>
        </pc:sldMkLst>
        <pc:spChg chg="mod">
          <ac:chgData name="Jerry Fite" userId="5c817e7aab5c3f9a" providerId="LiveId" clId="{C01970DF-CA25-4E40-B922-894826FCC483}" dt="2026-04-12T13:02:43.758" v="413" actId="20577"/>
          <ac:spMkLst>
            <pc:docMk/>
            <pc:sldMk cId="0" sldId="264"/>
            <ac:spMk id="10" creationId="{00000000-0000-0000-0000-000000000000}"/>
          </ac:spMkLst>
        </pc:spChg>
      </pc:sldChg>
      <pc:sldChg chg="new ord setBg">
        <pc:chgData name="Jerry Fite" userId="5c817e7aab5c3f9a" providerId="LiveId" clId="{C01970DF-CA25-4E40-B922-894826FCC483}" dt="2026-04-12T12:10:23.214" v="3"/>
        <pc:sldMkLst>
          <pc:docMk/>
          <pc:sldMk cId="1751276626" sldId="265"/>
        </pc:sldMkLst>
      </pc:sldChg>
      <pc:sldChg chg="addSp modSp new mod modAnim">
        <pc:chgData name="Jerry Fite" userId="5c817e7aab5c3f9a" providerId="LiveId" clId="{C01970DF-CA25-4E40-B922-894826FCC483}" dt="2026-04-12T13:11:06.307" v="418" actId="20577"/>
        <pc:sldMkLst>
          <pc:docMk/>
          <pc:sldMk cId="964516655" sldId="266"/>
        </pc:sldMkLst>
        <pc:spChg chg="add mod">
          <ac:chgData name="Jerry Fite" userId="5c817e7aab5c3f9a" providerId="LiveId" clId="{C01970DF-CA25-4E40-B922-894826FCC483}" dt="2026-04-12T12:17:57.703" v="173" actId="20577"/>
          <ac:spMkLst>
            <pc:docMk/>
            <pc:sldMk cId="964516655" sldId="266"/>
            <ac:spMk id="2" creationId="{44B00C9A-D466-9361-8473-C857F889145A}"/>
          </ac:spMkLst>
        </pc:spChg>
        <pc:spChg chg="add mod">
          <ac:chgData name="Jerry Fite" userId="5c817e7aab5c3f9a" providerId="LiveId" clId="{C01970DF-CA25-4E40-B922-894826FCC483}" dt="2026-04-12T12:52:00.694" v="407" actId="14100"/>
          <ac:spMkLst>
            <pc:docMk/>
            <pc:sldMk cId="964516655" sldId="266"/>
            <ac:spMk id="3" creationId="{41722919-7A27-CC44-D68A-13DFE52A3B5D}"/>
          </ac:spMkLst>
        </pc:spChg>
        <pc:spChg chg="add mod">
          <ac:chgData name="Jerry Fite" userId="5c817e7aab5c3f9a" providerId="LiveId" clId="{C01970DF-CA25-4E40-B922-894826FCC483}" dt="2026-04-12T13:10:44.285" v="416" actId="20577"/>
          <ac:spMkLst>
            <pc:docMk/>
            <pc:sldMk cId="964516655" sldId="266"/>
            <ac:spMk id="4" creationId="{9D294C0A-3C11-4748-07E5-AEAD37BFA91C}"/>
          </ac:spMkLst>
        </pc:spChg>
        <pc:spChg chg="add mod">
          <ac:chgData name="Jerry Fite" userId="5c817e7aab5c3f9a" providerId="LiveId" clId="{C01970DF-CA25-4E40-B922-894826FCC483}" dt="2026-04-12T13:11:06.307" v="418" actId="20577"/>
          <ac:spMkLst>
            <pc:docMk/>
            <pc:sldMk cId="964516655" sldId="266"/>
            <ac:spMk id="5" creationId="{118E2B0A-A9C9-E525-718C-85E234CE899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21594-BD11-44DC-95DF-29467B831481}" type="datetimeFigureOut">
              <a:rPr lang="en-US" smtClean="0"/>
              <a:t>4/12/2026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75C89-297D-451F-AD52-A5C9E6BB15A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21594-BD11-44DC-95DF-29467B831481}" type="datetimeFigureOut">
              <a:rPr lang="en-US" smtClean="0"/>
              <a:t>4/12/2026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75C89-297D-451F-AD52-A5C9E6BB15A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21594-BD11-44DC-95DF-29467B831481}" type="datetimeFigureOut">
              <a:rPr lang="en-US" smtClean="0"/>
              <a:t>4/12/2026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75C89-297D-451F-AD52-A5C9E6BB15A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21594-BD11-44DC-95DF-29467B831481}" type="datetimeFigureOut">
              <a:rPr lang="en-US" smtClean="0"/>
              <a:t>4/12/2026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75C89-297D-451F-AD52-A5C9E6BB15A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21594-BD11-44DC-95DF-29467B831481}" type="datetimeFigureOut">
              <a:rPr lang="en-US" smtClean="0"/>
              <a:t>4/12/2026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75C89-297D-451F-AD52-A5C9E6BB15A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21594-BD11-44DC-95DF-29467B831481}" type="datetimeFigureOut">
              <a:rPr lang="en-US" smtClean="0"/>
              <a:t>4/12/2026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75C89-297D-451F-AD52-A5C9E6BB15A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21594-BD11-44DC-95DF-29467B831481}" type="datetimeFigureOut">
              <a:rPr lang="en-US" smtClean="0"/>
              <a:t>4/12/2026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75C89-297D-451F-AD52-A5C9E6BB15A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21594-BD11-44DC-95DF-29467B831481}" type="datetimeFigureOut">
              <a:rPr lang="en-US" smtClean="0"/>
              <a:t>4/12/2026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75C89-297D-451F-AD52-A5C9E6BB15A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21594-BD11-44DC-95DF-29467B831481}" type="datetimeFigureOut">
              <a:rPr lang="en-US" smtClean="0"/>
              <a:t>4/12/2026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75C89-297D-451F-AD52-A5C9E6BB15A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21594-BD11-44DC-95DF-29467B831481}" type="datetimeFigureOut">
              <a:rPr lang="en-US" smtClean="0"/>
              <a:t>4/12/2026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75C89-297D-451F-AD52-A5C9E6BB15A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21594-BD11-44DC-95DF-29467B831481}" type="datetimeFigureOut">
              <a:rPr lang="en-US" smtClean="0"/>
              <a:t>4/12/2026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75C89-297D-451F-AD52-A5C9E6BB15A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F21594-BD11-44DC-95DF-29467B831481}" type="datetimeFigureOut">
              <a:rPr lang="en-US" smtClean="0"/>
              <a:t>4/12/2026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D75C89-297D-451F-AD52-A5C9E6BB15A8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4B00C9A-D466-9361-8473-C857F889145A}"/>
              </a:ext>
            </a:extLst>
          </p:cNvPr>
          <p:cNvSpPr txBox="1"/>
          <p:nvPr/>
        </p:nvSpPr>
        <p:spPr>
          <a:xfrm>
            <a:off x="381000" y="1066800"/>
            <a:ext cx="82296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Is the </a:t>
            </a:r>
            <a:r>
              <a:rPr lang="en-US" sz="4000" b="1" dirty="0"/>
              <a:t>CHURCH</a:t>
            </a:r>
            <a:r>
              <a:rPr lang="en-US" sz="3600" b="1" dirty="0"/>
              <a:t> a </a:t>
            </a:r>
            <a:r>
              <a:rPr lang="en-US" sz="3600" i="1" dirty="0">
                <a:solidFill>
                  <a:srgbClr val="C00000"/>
                </a:solidFill>
              </a:rPr>
              <a:t>(parenthesis) </a:t>
            </a:r>
            <a:r>
              <a:rPr lang="en-US" sz="3600" b="1" dirty="0"/>
              <a:t>or a             </a:t>
            </a:r>
            <a:r>
              <a:rPr lang="en-US" sz="3600" i="1" dirty="0">
                <a:solidFill>
                  <a:srgbClr val="C00000"/>
                </a:solidFill>
              </a:rPr>
              <a:t>“stop-gap” </a:t>
            </a:r>
            <a:r>
              <a:rPr lang="en-US" sz="3600" b="1" dirty="0"/>
              <a:t>for God’s                               </a:t>
            </a:r>
            <a:r>
              <a:rPr lang="en-US" sz="3600" dirty="0">
                <a:solidFill>
                  <a:srgbClr val="7030A0"/>
                </a:solidFill>
              </a:rPr>
              <a:t>“rejected kingdom” 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1722919-7A27-CC44-D68A-13DFE52A3B5D}"/>
              </a:ext>
            </a:extLst>
          </p:cNvPr>
          <p:cNvSpPr txBox="1"/>
          <p:nvPr/>
        </p:nvSpPr>
        <p:spPr>
          <a:xfrm>
            <a:off x="1676400" y="4019231"/>
            <a:ext cx="6934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Is the </a:t>
            </a:r>
            <a:r>
              <a:rPr lang="en-US" sz="4000" b="1" dirty="0"/>
              <a:t>CHURCH</a:t>
            </a:r>
            <a:r>
              <a:rPr lang="en-US" sz="3200" dirty="0"/>
              <a:t>  </a:t>
            </a:r>
            <a:r>
              <a:rPr lang="en-US" sz="3200" b="1" dirty="0"/>
              <a:t>a</a:t>
            </a:r>
            <a:r>
              <a:rPr lang="en-US" sz="3200" dirty="0"/>
              <a:t> </a:t>
            </a:r>
            <a:r>
              <a:rPr lang="en-US" sz="3200" dirty="0">
                <a:solidFill>
                  <a:srgbClr val="C00000"/>
                </a:solidFill>
              </a:rPr>
              <a:t>“replacement” </a:t>
            </a:r>
            <a:r>
              <a:rPr lang="en-US" sz="3200" b="1" dirty="0"/>
              <a:t>for the </a:t>
            </a:r>
            <a:r>
              <a:rPr lang="en-US" sz="3200" b="1" dirty="0">
                <a:solidFill>
                  <a:srgbClr val="7030A0"/>
                </a:solidFill>
              </a:rPr>
              <a:t>“Jews”, </a:t>
            </a:r>
            <a:r>
              <a:rPr lang="en-US" sz="3200" b="1" dirty="0"/>
              <a:t>the seed of Abraham?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D294C0A-3C11-4748-07E5-AEAD37BFA91C}"/>
              </a:ext>
            </a:extLst>
          </p:cNvPr>
          <p:cNvSpPr txBox="1"/>
          <p:nvPr/>
        </p:nvSpPr>
        <p:spPr>
          <a:xfrm>
            <a:off x="2133600" y="3048000"/>
            <a:ext cx="518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</a:rPr>
              <a:t>Col. 1:12-14; Heb. 12:22-23, 28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18E2B0A-A9C9-E525-718C-85E234CE8997}"/>
              </a:ext>
            </a:extLst>
          </p:cNvPr>
          <p:cNvSpPr txBox="1"/>
          <p:nvPr/>
        </p:nvSpPr>
        <p:spPr>
          <a:xfrm>
            <a:off x="2552700" y="5529590"/>
            <a:ext cx="434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</a:rPr>
              <a:t>I Cor. 12:12-13, Gal. 3:26-29</a:t>
            </a:r>
          </a:p>
        </p:txBody>
      </p:sp>
    </p:spTree>
    <p:extLst>
      <p:ext uri="{BB962C8B-B14F-4D97-AF65-F5344CB8AC3E}">
        <p14:creationId xmlns:p14="http://schemas.microsoft.com/office/powerpoint/2010/main" val="964516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324100" y="1828800"/>
            <a:ext cx="4495800" cy="3733800"/>
          </a:xfrm>
          <a:prstGeom prst="ellipse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857500" y="3048000"/>
            <a:ext cx="3429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FF00"/>
                </a:solidFill>
              </a:rPr>
              <a:t>The church is the fullness of Christ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314700" y="4419600"/>
            <a:ext cx="2514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</a:rPr>
              <a:t>Eph. 1:22-23</a:t>
            </a: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324100" y="1828800"/>
            <a:ext cx="4495800" cy="3733800"/>
          </a:xfrm>
          <a:prstGeom prst="ellipse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857500" y="3048000"/>
            <a:ext cx="3429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FF00"/>
                </a:solidFill>
              </a:rPr>
              <a:t>The church is the fullness of Christ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314700" y="4419600"/>
            <a:ext cx="2514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</a:rPr>
              <a:t>Eph. 1:22-23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8600" y="228600"/>
            <a:ext cx="3124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Jesus Raised from the dead               </a:t>
            </a:r>
            <a:r>
              <a:rPr lang="en-US" sz="2800" b="1" dirty="0">
                <a:solidFill>
                  <a:srgbClr val="002060"/>
                </a:solidFill>
              </a:rPr>
              <a:t>(Eph. 1:20-22)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324100" y="1828800"/>
            <a:ext cx="4495800" cy="3733800"/>
          </a:xfrm>
          <a:prstGeom prst="ellipse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857500" y="3048000"/>
            <a:ext cx="3429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FF00"/>
                </a:solidFill>
              </a:rPr>
              <a:t>The church is the fullness of Christ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314700" y="4419600"/>
            <a:ext cx="2514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</a:rPr>
              <a:t>Eph. 1:22-23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8600" y="228600"/>
            <a:ext cx="3124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Jesus Raised from the dead               </a:t>
            </a:r>
            <a:r>
              <a:rPr lang="en-US" sz="2800" b="1" dirty="0">
                <a:solidFill>
                  <a:srgbClr val="002060"/>
                </a:solidFill>
              </a:rPr>
              <a:t>(Eph. 1:20-22)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96000" y="304800"/>
            <a:ext cx="259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Above all – fill all </a:t>
            </a:r>
            <a:r>
              <a:rPr lang="en-US" sz="2800" b="1" dirty="0">
                <a:solidFill>
                  <a:srgbClr val="002060"/>
                </a:solidFill>
              </a:rPr>
              <a:t>(Eph. 4:10)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324100" y="1828800"/>
            <a:ext cx="4495800" cy="3733800"/>
          </a:xfrm>
          <a:prstGeom prst="ellipse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857500" y="3048000"/>
            <a:ext cx="3429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FF00"/>
                </a:solidFill>
              </a:rPr>
              <a:t>The church is the fullness of Christ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314700" y="4419600"/>
            <a:ext cx="2514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</a:rPr>
              <a:t>Eph. 1:22-23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8600" y="228600"/>
            <a:ext cx="3124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Jesus Raised from the dead               </a:t>
            </a:r>
            <a:r>
              <a:rPr lang="en-US" sz="2800" b="1" dirty="0">
                <a:solidFill>
                  <a:srgbClr val="002060"/>
                </a:solidFill>
              </a:rPr>
              <a:t>(Eph. 1:20-22)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96000" y="304800"/>
            <a:ext cx="259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Above all – fill all </a:t>
            </a:r>
            <a:r>
              <a:rPr lang="en-US" sz="2800" b="1" dirty="0">
                <a:solidFill>
                  <a:srgbClr val="002060"/>
                </a:solidFill>
              </a:rPr>
              <a:t>(Eph. 4:10)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505200" y="1066800"/>
            <a:ext cx="243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AUTHORITY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324100" y="1828800"/>
            <a:ext cx="4495800" cy="3733800"/>
          </a:xfrm>
          <a:prstGeom prst="ellipse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857500" y="3048000"/>
            <a:ext cx="3429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FF00"/>
                </a:solidFill>
              </a:rPr>
              <a:t>The church is the fullness of Christ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314700" y="4419600"/>
            <a:ext cx="2514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</a:rPr>
              <a:t>Eph. 1:22-23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8600" y="228600"/>
            <a:ext cx="3124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Jesus Raised from the dead               </a:t>
            </a:r>
            <a:r>
              <a:rPr lang="en-US" sz="2800" b="1" dirty="0">
                <a:solidFill>
                  <a:srgbClr val="002060"/>
                </a:solidFill>
              </a:rPr>
              <a:t>(Eph. 1:20-22)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96000" y="304800"/>
            <a:ext cx="259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Above all – fill all </a:t>
            </a:r>
            <a:r>
              <a:rPr lang="en-US" sz="2800" b="1" dirty="0">
                <a:solidFill>
                  <a:srgbClr val="002060"/>
                </a:solidFill>
              </a:rPr>
              <a:t>(Eph. 4:10)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505200" y="1066800"/>
            <a:ext cx="243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AUTHORITY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04800" y="5473005"/>
            <a:ext cx="4267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Jesus is the Head                </a:t>
            </a:r>
            <a:r>
              <a:rPr lang="en-US" sz="2800" b="1" dirty="0">
                <a:solidFill>
                  <a:srgbClr val="002060"/>
                </a:solidFill>
              </a:rPr>
              <a:t>(Col. 1:18, Acts 5: 29,41, Col. 3:17)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324100" y="1828800"/>
            <a:ext cx="4495800" cy="3733800"/>
          </a:xfrm>
          <a:prstGeom prst="ellipse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857500" y="3048000"/>
            <a:ext cx="3429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FF00"/>
                </a:solidFill>
              </a:rPr>
              <a:t>The church is the fullness of Christ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314700" y="4419600"/>
            <a:ext cx="2514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</a:rPr>
              <a:t>Eph. 1:22-23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8600" y="228600"/>
            <a:ext cx="3124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Jesus Raised from the dead               </a:t>
            </a:r>
            <a:r>
              <a:rPr lang="en-US" sz="2800" b="1" dirty="0">
                <a:solidFill>
                  <a:srgbClr val="002060"/>
                </a:solidFill>
              </a:rPr>
              <a:t>(Eph. 1:20-22)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96000" y="304800"/>
            <a:ext cx="259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Above all – fill all </a:t>
            </a:r>
            <a:r>
              <a:rPr lang="en-US" sz="2800" b="1" dirty="0">
                <a:solidFill>
                  <a:srgbClr val="002060"/>
                </a:solidFill>
              </a:rPr>
              <a:t>(Eph. 4:10)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505200" y="1066800"/>
            <a:ext cx="243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AUTHORITY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04800" y="5473005"/>
            <a:ext cx="4267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Jesus is the Head                </a:t>
            </a:r>
            <a:r>
              <a:rPr lang="en-US" sz="2800" b="1" dirty="0">
                <a:solidFill>
                  <a:srgbClr val="002060"/>
                </a:solidFill>
              </a:rPr>
              <a:t>(Col. 1:18, Acts 5: 29,41, Col. 3:17)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10200" y="5473005"/>
            <a:ext cx="3505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Making Known God’s Eternal Wisdom   </a:t>
            </a:r>
            <a:r>
              <a:rPr lang="en-US" sz="2800" b="1" dirty="0">
                <a:solidFill>
                  <a:srgbClr val="002060"/>
                </a:solidFill>
              </a:rPr>
              <a:t>(Eph. 3:10)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324100" y="1828800"/>
            <a:ext cx="4495800" cy="3733800"/>
          </a:xfrm>
          <a:prstGeom prst="ellipse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857500" y="3048000"/>
            <a:ext cx="3429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FF00"/>
                </a:solidFill>
              </a:rPr>
              <a:t>The church is the fullness of Christ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314700" y="4419600"/>
            <a:ext cx="2514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</a:rPr>
              <a:t>Eph. 1:22-23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8600" y="228600"/>
            <a:ext cx="3124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Jesus Raised from the dead               </a:t>
            </a:r>
            <a:r>
              <a:rPr lang="en-US" sz="2800" b="1" dirty="0">
                <a:solidFill>
                  <a:srgbClr val="002060"/>
                </a:solidFill>
              </a:rPr>
              <a:t>(Eph. 1:20-22)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96000" y="304800"/>
            <a:ext cx="259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Above all – fill all </a:t>
            </a:r>
            <a:r>
              <a:rPr lang="en-US" sz="2800" b="1" dirty="0">
                <a:solidFill>
                  <a:srgbClr val="002060"/>
                </a:solidFill>
              </a:rPr>
              <a:t>(Eph. 4:10)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505200" y="1066800"/>
            <a:ext cx="243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AUTHORITY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04800" y="5473005"/>
            <a:ext cx="4267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Jesus is the Head                </a:t>
            </a:r>
            <a:r>
              <a:rPr lang="en-US" sz="2800" b="1" dirty="0">
                <a:solidFill>
                  <a:srgbClr val="002060"/>
                </a:solidFill>
              </a:rPr>
              <a:t>(Col. 1:18, Acts 5: 29,41, Col. 3:17)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10200" y="5473005"/>
            <a:ext cx="3505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Making Known God’s Eternal Wisdom   </a:t>
            </a:r>
            <a:r>
              <a:rPr lang="en-US" sz="2800" b="1" dirty="0">
                <a:solidFill>
                  <a:srgbClr val="002060"/>
                </a:solidFill>
              </a:rPr>
              <a:t>(Eph. 3:10)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2400" y="3124200"/>
            <a:ext cx="19812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2060"/>
                </a:solidFill>
              </a:rPr>
              <a:t>Full of Grace      </a:t>
            </a:r>
            <a:r>
              <a:rPr lang="en-US" sz="2800" b="1" dirty="0"/>
              <a:t>(Jn. 1:14, Eph. 2:10)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324100" y="1828800"/>
            <a:ext cx="4495800" cy="3733800"/>
          </a:xfrm>
          <a:prstGeom prst="ellipse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857500" y="3048000"/>
            <a:ext cx="3429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FF00"/>
                </a:solidFill>
              </a:rPr>
              <a:t>The church is the fullness of Christ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314700" y="4419600"/>
            <a:ext cx="2514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</a:rPr>
              <a:t>Eph. 1:22-23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8600" y="228600"/>
            <a:ext cx="3124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Jesus Raised from the dead               </a:t>
            </a:r>
            <a:r>
              <a:rPr lang="en-US" sz="2800" b="1" dirty="0">
                <a:solidFill>
                  <a:srgbClr val="002060"/>
                </a:solidFill>
              </a:rPr>
              <a:t>(Eph. 1:20-22)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96000" y="304800"/>
            <a:ext cx="259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Above all – fill all </a:t>
            </a:r>
            <a:r>
              <a:rPr lang="en-US" sz="2800" b="1" dirty="0">
                <a:solidFill>
                  <a:srgbClr val="002060"/>
                </a:solidFill>
              </a:rPr>
              <a:t>(Eph. 4:10)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505200" y="1066800"/>
            <a:ext cx="243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AUTHORITY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04800" y="5473005"/>
            <a:ext cx="4267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Jesus is the Head                </a:t>
            </a:r>
            <a:r>
              <a:rPr lang="en-US" sz="2800" b="1" dirty="0">
                <a:solidFill>
                  <a:srgbClr val="002060"/>
                </a:solidFill>
              </a:rPr>
              <a:t>(Col. 1:18, Acts 5: 29,41, Col. 3:17)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10200" y="5473005"/>
            <a:ext cx="3505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Making Known God’s Eternal Wisdom   </a:t>
            </a:r>
            <a:r>
              <a:rPr lang="en-US" sz="2800" b="1" dirty="0">
                <a:solidFill>
                  <a:srgbClr val="002060"/>
                </a:solidFill>
              </a:rPr>
              <a:t>(Eph. 3:10-11)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010400" y="3124200"/>
            <a:ext cx="2133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2060"/>
                </a:solidFill>
              </a:rPr>
              <a:t>Full of Truth   </a:t>
            </a:r>
            <a:r>
              <a:rPr lang="en-US" sz="2800" b="1" dirty="0"/>
              <a:t>(Eph. 4:14-15)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2400" y="3124200"/>
            <a:ext cx="19812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2060"/>
                </a:solidFill>
              </a:rPr>
              <a:t>Full of Grace      </a:t>
            </a:r>
            <a:r>
              <a:rPr lang="en-US" sz="2800" b="1" dirty="0"/>
              <a:t>(Jn. 1:14, Eph. 2:10)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402</Words>
  <Application>Microsoft Office PowerPoint</Application>
  <PresentationFormat>On-screen Show (4:3)</PresentationFormat>
  <Paragraphs>48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Jerry</dc:creator>
  <cp:lastModifiedBy>Norris Long</cp:lastModifiedBy>
  <cp:revision>8</cp:revision>
  <dcterms:created xsi:type="dcterms:W3CDTF">2015-08-16T20:28:35Z</dcterms:created>
  <dcterms:modified xsi:type="dcterms:W3CDTF">2026-04-12T19:57:06Z</dcterms:modified>
</cp:coreProperties>
</file>