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173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124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25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52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781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538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706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45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9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447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9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48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DF14F3-99D0-4543-A592-7E5D06F96D1E}" type="datetimeFigureOut">
              <a:rPr lang="en-US" smtClean="0"/>
              <a:t>6/14/2026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5740E5-785F-4A3B-B6F6-597E5AE159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32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5D4DC-8211-72EC-E474-2F4618B897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8BE06B-0A8D-AA7A-DA63-5E8E51D465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432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B08C47-D07A-0D43-BA64-2D07279CB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31A9F-663C-3D11-6F9C-32F2D2E35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75E0E6-4DF9-B379-213F-681233482C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38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2AC5C2-5E57-358C-ED63-C2F3704209CD}"/>
              </a:ext>
            </a:extLst>
          </p:cNvPr>
          <p:cNvSpPr txBox="1"/>
          <p:nvPr/>
        </p:nvSpPr>
        <p:spPr>
          <a:xfrm>
            <a:off x="182879" y="235131"/>
            <a:ext cx="50683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Before you ignore God or turn away from Christ...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CC52CD-EB45-7932-0F8D-17A3F0730FF2}"/>
              </a:ext>
            </a:extLst>
          </p:cNvPr>
          <p:cNvSpPr txBox="1"/>
          <p:nvPr/>
        </p:nvSpPr>
        <p:spPr>
          <a:xfrm>
            <a:off x="2037805" y="2813893"/>
            <a:ext cx="56170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THINK AGAIN 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B66959-3FDB-C91E-C6D9-D85902980FE0}"/>
              </a:ext>
            </a:extLst>
          </p:cNvPr>
          <p:cNvSpPr txBox="1"/>
          <p:nvPr/>
        </p:nvSpPr>
        <p:spPr>
          <a:xfrm>
            <a:off x="4441372" y="5003074"/>
            <a:ext cx="44936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Hebrews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b="1" dirty="0">
                <a:solidFill>
                  <a:srgbClr val="C00000"/>
                </a:solidFill>
              </a:rPr>
              <a:t>10:26-31</a:t>
            </a:r>
          </a:p>
        </p:txBody>
      </p:sp>
    </p:spTree>
    <p:extLst>
      <p:ext uri="{BB962C8B-B14F-4D97-AF65-F5344CB8AC3E}">
        <p14:creationId xmlns:p14="http://schemas.microsoft.com/office/powerpoint/2010/main" val="1216582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00A52-C84B-2E1E-71FF-519999A19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Numbers 15:30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61ADB9-5772-4C50-DE5A-53A4B597AE63}"/>
              </a:ext>
            </a:extLst>
          </p:cNvPr>
          <p:cNvSpPr/>
          <p:nvPr/>
        </p:nvSpPr>
        <p:spPr>
          <a:xfrm>
            <a:off x="3918857" y="1825625"/>
            <a:ext cx="4153989" cy="43425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387C9A-2885-FA3F-9B94-00261422285C}"/>
              </a:ext>
            </a:extLst>
          </p:cNvPr>
          <p:cNvSpPr/>
          <p:nvPr/>
        </p:nvSpPr>
        <p:spPr>
          <a:xfrm>
            <a:off x="836023" y="2377440"/>
            <a:ext cx="979714" cy="31350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DFD5CC-C658-FF8B-B863-7B97371898D9}"/>
              </a:ext>
            </a:extLst>
          </p:cNvPr>
          <p:cNvSpPr/>
          <p:nvPr/>
        </p:nvSpPr>
        <p:spPr>
          <a:xfrm>
            <a:off x="2743200" y="2782389"/>
            <a:ext cx="4271554" cy="43425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49C52F-B846-B167-7BDF-C919E174C8E9}"/>
              </a:ext>
            </a:extLst>
          </p:cNvPr>
          <p:cNvSpPr/>
          <p:nvPr/>
        </p:nvSpPr>
        <p:spPr>
          <a:xfrm>
            <a:off x="836023" y="3216639"/>
            <a:ext cx="1593668" cy="43425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A23525-7DA0-7214-102A-C84F5956A356}"/>
              </a:ext>
            </a:extLst>
          </p:cNvPr>
          <p:cNvSpPr/>
          <p:nvPr/>
        </p:nvSpPr>
        <p:spPr>
          <a:xfrm>
            <a:off x="4885509" y="3216639"/>
            <a:ext cx="3629841" cy="5225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2B0A1B-4AB0-3971-C471-18A49B30D9EF}"/>
              </a:ext>
            </a:extLst>
          </p:cNvPr>
          <p:cNvSpPr/>
          <p:nvPr/>
        </p:nvSpPr>
        <p:spPr>
          <a:xfrm>
            <a:off x="836023" y="3739153"/>
            <a:ext cx="3226526" cy="34281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6FCB8-8604-B3B3-0B15-A85C30579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But the soul that doeth aught with a high hand, whether he be home-born or a sojourner, the same blasphemeth Jehovah; and that soul shall be cut off from among his people.</a:t>
            </a:r>
          </a:p>
        </p:txBody>
      </p:sp>
    </p:spTree>
    <p:extLst>
      <p:ext uri="{BB962C8B-B14F-4D97-AF65-F5344CB8AC3E}">
        <p14:creationId xmlns:p14="http://schemas.microsoft.com/office/powerpoint/2010/main" val="1508030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28675-38BF-6ADC-1E16-AB3AF46A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Numbers 15:31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58309A-8086-0B9C-BE78-19ED9BADE3CB}"/>
              </a:ext>
            </a:extLst>
          </p:cNvPr>
          <p:cNvSpPr/>
          <p:nvPr/>
        </p:nvSpPr>
        <p:spPr>
          <a:xfrm>
            <a:off x="4036423" y="1841863"/>
            <a:ext cx="3696788" cy="44413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5DCED3-8E6D-AD06-1F6C-920598709DA7}"/>
              </a:ext>
            </a:extLst>
          </p:cNvPr>
          <p:cNvSpPr/>
          <p:nvPr/>
        </p:nvSpPr>
        <p:spPr>
          <a:xfrm>
            <a:off x="875211" y="2286000"/>
            <a:ext cx="1515292" cy="44413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75E2FF-4D66-E5ED-50F3-D645884EF2FC}"/>
              </a:ext>
            </a:extLst>
          </p:cNvPr>
          <p:cNvSpPr/>
          <p:nvPr/>
        </p:nvSpPr>
        <p:spPr>
          <a:xfrm>
            <a:off x="3254284" y="2286000"/>
            <a:ext cx="2754631" cy="44413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691F57-D3D5-EE77-AEEB-62C619A681F9}"/>
              </a:ext>
            </a:extLst>
          </p:cNvPr>
          <p:cNvSpPr/>
          <p:nvPr/>
        </p:nvSpPr>
        <p:spPr>
          <a:xfrm>
            <a:off x="875211" y="2730137"/>
            <a:ext cx="2754631" cy="4603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4B88D4-EFF0-BF55-6611-9D378CA36524}"/>
              </a:ext>
            </a:extLst>
          </p:cNvPr>
          <p:cNvSpPr/>
          <p:nvPr/>
        </p:nvSpPr>
        <p:spPr>
          <a:xfrm>
            <a:off x="6374674" y="2730137"/>
            <a:ext cx="1763486" cy="4603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7B1522-BE2C-C35C-78C3-4CB2ACC49D08}"/>
              </a:ext>
            </a:extLst>
          </p:cNvPr>
          <p:cNvSpPr/>
          <p:nvPr/>
        </p:nvSpPr>
        <p:spPr>
          <a:xfrm>
            <a:off x="875211" y="3190512"/>
            <a:ext cx="1201783" cy="4603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4A031-57FF-BA35-2F1C-7DD481A91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Because he hath  despised the word of Jehovah, and hath broken his commandment, that soul shall utterly be cut off; his iniquity shall be upon him.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864A62-5332-5B92-9C97-E258CEA5C35F}"/>
              </a:ext>
            </a:extLst>
          </p:cNvPr>
          <p:cNvSpPr/>
          <p:nvPr/>
        </p:nvSpPr>
        <p:spPr>
          <a:xfrm>
            <a:off x="4153989" y="2011680"/>
            <a:ext cx="65314" cy="45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0084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F3289-9540-B91C-9A1A-F32C28678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171227-B8DF-FF7C-A1FC-D8A00A9B56E8}"/>
              </a:ext>
            </a:extLst>
          </p:cNvPr>
          <p:cNvSpPr txBox="1"/>
          <p:nvPr/>
        </p:nvSpPr>
        <p:spPr>
          <a:xfrm>
            <a:off x="182879" y="235131"/>
            <a:ext cx="50683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Before you ignore God or turn away from Christ...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4E9D01-E9EF-19FB-E48B-73E6953B043C}"/>
              </a:ext>
            </a:extLst>
          </p:cNvPr>
          <p:cNvSpPr txBox="1"/>
          <p:nvPr/>
        </p:nvSpPr>
        <p:spPr>
          <a:xfrm>
            <a:off x="2037805" y="2813893"/>
            <a:ext cx="56170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THINK AGAIN 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6D3E55-8489-010D-6B55-BD5D58363C99}"/>
              </a:ext>
            </a:extLst>
          </p:cNvPr>
          <p:cNvSpPr txBox="1"/>
          <p:nvPr/>
        </p:nvSpPr>
        <p:spPr>
          <a:xfrm>
            <a:off x="4650378" y="5695405"/>
            <a:ext cx="44936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Hebrews</a:t>
            </a:r>
            <a:r>
              <a:rPr lang="en-US" sz="4000" dirty="0">
                <a:solidFill>
                  <a:srgbClr val="C00000"/>
                </a:solidFill>
              </a:rPr>
              <a:t> </a:t>
            </a:r>
            <a:r>
              <a:rPr lang="en-US" sz="4000" b="1" dirty="0">
                <a:solidFill>
                  <a:srgbClr val="C00000"/>
                </a:solidFill>
              </a:rPr>
              <a:t>10:26-31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0D2B3E-7739-7559-D597-ECC104B44CC1}"/>
              </a:ext>
            </a:extLst>
          </p:cNvPr>
          <p:cNvSpPr txBox="1"/>
          <p:nvPr/>
        </p:nvSpPr>
        <p:spPr>
          <a:xfrm>
            <a:off x="404949" y="3946105"/>
            <a:ext cx="3931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You who have</a:t>
            </a:r>
            <a:r>
              <a:rPr lang="en-US" sz="2800" dirty="0">
                <a:solidFill>
                  <a:srgbClr val="C00000"/>
                </a:solidFill>
              </a:rPr>
              <a:t>” received the knowledge of the truth”   </a:t>
            </a:r>
            <a:r>
              <a:rPr lang="en-US" sz="2800" b="1" dirty="0"/>
              <a:t>(v.26)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1D43F9-161B-8DE9-291C-C6738B7A285E}"/>
              </a:ext>
            </a:extLst>
          </p:cNvPr>
          <p:cNvSpPr txBox="1"/>
          <p:nvPr/>
        </p:nvSpPr>
        <p:spPr>
          <a:xfrm>
            <a:off x="4963888" y="3829556"/>
            <a:ext cx="41017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You who have been </a:t>
            </a:r>
            <a:r>
              <a:rPr lang="en-US" sz="2800" dirty="0">
                <a:solidFill>
                  <a:srgbClr val="C00000"/>
                </a:solidFill>
              </a:rPr>
              <a:t>sanctified  by Jesus’ “blood”  </a:t>
            </a:r>
            <a:r>
              <a:rPr lang="en-US" sz="2800" b="1" dirty="0"/>
              <a:t>(v.29)</a:t>
            </a:r>
          </a:p>
        </p:txBody>
      </p:sp>
    </p:spTree>
    <p:extLst>
      <p:ext uri="{BB962C8B-B14F-4D97-AF65-F5344CB8AC3E}">
        <p14:creationId xmlns:p14="http://schemas.microsoft.com/office/powerpoint/2010/main" val="278635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1AD06-2D5A-848A-D55F-055B2DF0F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THINK AGAIN...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CF9A4-9CED-C48A-179E-CB7246774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What is Ahead for You...</a:t>
            </a:r>
          </a:p>
          <a:p>
            <a:pPr lvl="1"/>
            <a:r>
              <a:rPr lang="en-US" sz="2800" dirty="0"/>
              <a:t>Something </a:t>
            </a:r>
            <a:r>
              <a:rPr lang="en-US" sz="2800" i="1" dirty="0"/>
              <a:t>“Certain” </a:t>
            </a:r>
          </a:p>
          <a:p>
            <a:pPr lvl="1"/>
            <a:r>
              <a:rPr lang="en-US" sz="2800" dirty="0"/>
              <a:t>Something </a:t>
            </a:r>
            <a:r>
              <a:rPr lang="en-US" sz="2800" i="1" dirty="0"/>
              <a:t>“Fearful” </a:t>
            </a:r>
          </a:p>
          <a:p>
            <a:pPr lvl="1"/>
            <a:r>
              <a:rPr lang="en-US" sz="2800" dirty="0"/>
              <a:t>Something </a:t>
            </a:r>
            <a:r>
              <a:rPr lang="en-US" sz="2800" i="1" dirty="0"/>
              <a:t>“Expectation” </a:t>
            </a:r>
          </a:p>
          <a:p>
            <a:pPr lvl="1"/>
            <a:r>
              <a:rPr lang="en-US" sz="2800" dirty="0"/>
              <a:t>Fire of Hell – devouring – your well-being destroyed -  </a:t>
            </a:r>
            <a:r>
              <a:rPr lang="en-US" sz="2800" dirty="0">
                <a:solidFill>
                  <a:srgbClr val="C00000"/>
                </a:solidFill>
              </a:rPr>
              <a:t>perishes  (Matt. 10:28,                          Mk. 9:43,48)</a:t>
            </a:r>
          </a:p>
          <a:p>
            <a:pPr lvl="1"/>
            <a:r>
              <a:rPr lang="en-US" sz="2800" dirty="0"/>
              <a:t>Fierce Fire – experiencing the wrath of God                        </a:t>
            </a:r>
            <a:r>
              <a:rPr lang="en-US" sz="2800" dirty="0">
                <a:solidFill>
                  <a:srgbClr val="C00000"/>
                </a:solidFill>
              </a:rPr>
              <a:t>(Jn. 3:36 , cf. Rom. 5:9)</a:t>
            </a:r>
          </a:p>
        </p:txBody>
      </p:sp>
    </p:spTree>
    <p:extLst>
      <p:ext uri="{BB962C8B-B14F-4D97-AF65-F5344CB8AC3E}">
        <p14:creationId xmlns:p14="http://schemas.microsoft.com/office/powerpoint/2010/main" val="40708452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CCF58-2F01-2F1A-EFB5-F5CF5514F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A4F1B-C6CF-03C7-382B-3A4D841A5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THINK AGAIN...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E57BF-AA76-2FBD-C4CA-B7D1B4503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What Have You Done?  (v.29)</a:t>
            </a:r>
          </a:p>
          <a:p>
            <a:pPr lvl="1"/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Trodden Under Foot... </a:t>
            </a:r>
            <a:r>
              <a:rPr lang="en-US" sz="3200" dirty="0">
                <a:solidFill>
                  <a:srgbClr val="C00000"/>
                </a:solidFill>
              </a:rPr>
              <a:t>The Son of God </a:t>
            </a:r>
          </a:p>
          <a:p>
            <a:pPr lvl="1"/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Have considered </a:t>
            </a:r>
            <a:r>
              <a:rPr lang="en-US" sz="3200" dirty="0">
                <a:solidFill>
                  <a:srgbClr val="C00000"/>
                </a:solidFill>
              </a:rPr>
              <a:t>the blood of Christ 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not precious... But unholy, merely common</a:t>
            </a:r>
          </a:p>
          <a:p>
            <a:pPr lvl="1"/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Disrespected...</a:t>
            </a:r>
            <a:r>
              <a:rPr lang="en-US" sz="3200" dirty="0">
                <a:solidFill>
                  <a:srgbClr val="C00000"/>
                </a:solidFill>
              </a:rPr>
              <a:t>The Spirit of Grace  </a:t>
            </a:r>
          </a:p>
        </p:txBody>
      </p:sp>
    </p:spTree>
    <p:extLst>
      <p:ext uri="{BB962C8B-B14F-4D97-AF65-F5344CB8AC3E}">
        <p14:creationId xmlns:p14="http://schemas.microsoft.com/office/powerpoint/2010/main" val="40809322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259DC-F092-D534-32BD-3220BCC5F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ABCEA-3022-D4AD-9417-80186607B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THINK AGAIN...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F3B1C-B7A3-C656-4BD2-24914D2D0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What are you Thinking? (v.29)</a:t>
            </a:r>
          </a:p>
          <a:p>
            <a:pPr lvl="1"/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God who says “vengeance belongs to Me”</a:t>
            </a:r>
          </a:p>
          <a:p>
            <a:pPr lvl="1"/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He will not “repay”??? </a:t>
            </a:r>
            <a:r>
              <a:rPr lang="en-US" sz="2800" dirty="0">
                <a:solidFill>
                  <a:srgbClr val="C00000"/>
                </a:solidFill>
              </a:rPr>
              <a:t>(Deut. 32:35)</a:t>
            </a:r>
          </a:p>
          <a:p>
            <a:r>
              <a:rPr lang="en-US" sz="3200" b="1" dirty="0"/>
              <a:t>Don’t you Know The Lord Will Judge... His People? </a:t>
            </a:r>
          </a:p>
          <a:p>
            <a:pPr lvl="1"/>
            <a:r>
              <a:rPr lang="en-US" sz="2800" dirty="0"/>
              <a:t>Righteous ones – really??? (Deut. 32:15-20)</a:t>
            </a:r>
          </a:p>
          <a:p>
            <a:pPr lvl="1"/>
            <a:r>
              <a:rPr lang="en-US" sz="2800" dirty="0">
                <a:solidFill>
                  <a:srgbClr val="C00000"/>
                </a:solidFill>
              </a:rPr>
              <a:t>Deut. 32:36  - </a:t>
            </a:r>
            <a:r>
              <a:rPr lang="en-US" sz="2800" b="1" dirty="0">
                <a:solidFill>
                  <a:srgbClr val="C00000"/>
                </a:solidFill>
              </a:rPr>
              <a:t>Think Again !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endParaRPr lang="en-US" sz="2800" dirty="0"/>
          </a:p>
          <a:p>
            <a:pPr marL="457200" lvl="1" indent="0">
              <a:buNone/>
            </a:pP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9546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CF27E-B848-2766-9AF0-32D4D7C9E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CFF975-5981-56DD-7003-CB157C6BF48D}"/>
              </a:ext>
            </a:extLst>
          </p:cNvPr>
          <p:cNvSpPr txBox="1"/>
          <p:nvPr/>
        </p:nvSpPr>
        <p:spPr>
          <a:xfrm>
            <a:off x="182879" y="235131"/>
            <a:ext cx="50683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Before you ignore God think  </a:t>
            </a:r>
            <a:r>
              <a:rPr lang="en-US" sz="3200" b="1" dirty="0">
                <a:solidFill>
                  <a:srgbClr val="C00000"/>
                </a:solidFill>
              </a:rPr>
              <a:t>(2 Thess. 1:8-9)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6A83D3-B1AB-C106-81C1-8C392073FEDD}"/>
              </a:ext>
            </a:extLst>
          </p:cNvPr>
          <p:cNvSpPr txBox="1"/>
          <p:nvPr/>
        </p:nvSpPr>
        <p:spPr>
          <a:xfrm>
            <a:off x="2037805" y="2813893"/>
            <a:ext cx="56170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THINK AGAIN 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E4C8E4-6DD5-D3A5-7E91-BEA78DCEAC56}"/>
              </a:ext>
            </a:extLst>
          </p:cNvPr>
          <p:cNvSpPr txBox="1"/>
          <p:nvPr/>
        </p:nvSpPr>
        <p:spPr>
          <a:xfrm>
            <a:off x="692330" y="4362994"/>
            <a:ext cx="83079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“It is a fearful thing to fall into the hands of a living God” (Heb. 10:31) </a:t>
            </a:r>
          </a:p>
        </p:txBody>
      </p:sp>
    </p:spTree>
    <p:extLst>
      <p:ext uri="{BB962C8B-B14F-4D97-AF65-F5344CB8AC3E}">
        <p14:creationId xmlns:p14="http://schemas.microsoft.com/office/powerpoint/2010/main" val="58627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331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Numbers 15:30</vt:lpstr>
      <vt:lpstr>Numbers 15:31</vt:lpstr>
      <vt:lpstr>PowerPoint Presentation</vt:lpstr>
      <vt:lpstr>THINK AGAIN...</vt:lpstr>
      <vt:lpstr>THINK AGAIN...</vt:lpstr>
      <vt:lpstr>THINK AGAIN...</vt:lpstr>
      <vt:lpstr>PowerPoint Presentation</vt:lpstr>
      <vt:lpstr>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2026-06-14T11:54:54Z</dcterms:created>
  <dcterms:modified xsi:type="dcterms:W3CDTF">2026-06-14T13:23:32Z</dcterms:modified>
</cp:coreProperties>
</file>