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1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6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4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60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26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44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02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2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3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403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2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B3661-55BC-4BF5-A86E-C9D255A48F04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865FE-8DC4-41B8-9637-836C1DE3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6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undown at horizon - cc0.photo">
            <a:extLst>
              <a:ext uri="{FF2B5EF4-FFF2-40B4-BE49-F238E27FC236}">
                <a16:creationId xmlns:a16="http://schemas.microsoft.com/office/drawing/2014/main" id="{D921F27A-7B4F-DC7D-386C-F0CA236F4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878" y="-29916"/>
            <a:ext cx="9315756" cy="7059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15D61D1-B60E-7D9F-5D5B-5E0892509E87}"/>
              </a:ext>
            </a:extLst>
          </p:cNvPr>
          <p:cNvSpPr/>
          <p:nvPr/>
        </p:nvSpPr>
        <p:spPr>
          <a:xfrm>
            <a:off x="-85878" y="875645"/>
            <a:ext cx="93157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Urgency for the “Works of God”</a:t>
            </a:r>
          </a:p>
        </p:txBody>
      </p:sp>
      <p:sp>
        <p:nvSpPr>
          <p:cNvPr id="3" name="Dodecagon 2">
            <a:extLst>
              <a:ext uri="{FF2B5EF4-FFF2-40B4-BE49-F238E27FC236}">
                <a16:creationId xmlns:a16="http://schemas.microsoft.com/office/drawing/2014/main" id="{F1899FE4-BE68-65AF-10B5-1BF1504FD4C9}"/>
              </a:ext>
            </a:extLst>
          </p:cNvPr>
          <p:cNvSpPr/>
          <p:nvPr/>
        </p:nvSpPr>
        <p:spPr>
          <a:xfrm>
            <a:off x="2468880" y="4057650"/>
            <a:ext cx="4023360" cy="1017270"/>
          </a:xfrm>
          <a:prstGeom prst="dodec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13D722-DF66-688B-6D7E-C90E706F7842}"/>
              </a:ext>
            </a:extLst>
          </p:cNvPr>
          <p:cNvSpPr txBox="1"/>
          <p:nvPr/>
        </p:nvSpPr>
        <p:spPr>
          <a:xfrm>
            <a:off x="3086100" y="4304675"/>
            <a:ext cx="3314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“While it is day…”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3CF29D-11E9-5092-D858-6AD8E4F79ABC}"/>
              </a:ext>
            </a:extLst>
          </p:cNvPr>
          <p:cNvSpPr txBox="1"/>
          <p:nvPr/>
        </p:nvSpPr>
        <p:spPr>
          <a:xfrm>
            <a:off x="3594734" y="2614375"/>
            <a:ext cx="1954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John 9:4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266B2B-EFCD-AD88-ABD3-E0EE4EC6F0A5}"/>
              </a:ext>
            </a:extLst>
          </p:cNvPr>
          <p:cNvSpPr txBox="1"/>
          <p:nvPr/>
        </p:nvSpPr>
        <p:spPr>
          <a:xfrm>
            <a:off x="1291590" y="459745"/>
            <a:ext cx="153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“ We…”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E4C02E-A257-8FEF-C0A8-C12850A6F20A}"/>
              </a:ext>
            </a:extLst>
          </p:cNvPr>
          <p:cNvSpPr txBox="1"/>
          <p:nvPr/>
        </p:nvSpPr>
        <p:spPr>
          <a:xfrm>
            <a:off x="5737860" y="392995"/>
            <a:ext cx="1805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“must”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EB43BA-8892-2521-CE67-B8974C943C8E}"/>
              </a:ext>
            </a:extLst>
          </p:cNvPr>
          <p:cNvSpPr txBox="1"/>
          <p:nvPr/>
        </p:nvSpPr>
        <p:spPr>
          <a:xfrm>
            <a:off x="3730302" y="1844725"/>
            <a:ext cx="1645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“work”</a:t>
            </a:r>
          </a:p>
        </p:txBody>
      </p:sp>
    </p:spTree>
    <p:extLst>
      <p:ext uri="{BB962C8B-B14F-4D97-AF65-F5344CB8AC3E}">
        <p14:creationId xmlns:p14="http://schemas.microsoft.com/office/powerpoint/2010/main" val="8310367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undown at horizon - cc0.photo">
            <a:extLst>
              <a:ext uri="{FF2B5EF4-FFF2-40B4-BE49-F238E27FC236}">
                <a16:creationId xmlns:a16="http://schemas.microsoft.com/office/drawing/2014/main" id="{D921F27A-7B4F-DC7D-386C-F0CA236F4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878" y="0"/>
            <a:ext cx="93157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15D61D1-B60E-7D9F-5D5B-5E0892509E87}"/>
              </a:ext>
            </a:extLst>
          </p:cNvPr>
          <p:cNvSpPr/>
          <p:nvPr/>
        </p:nvSpPr>
        <p:spPr>
          <a:xfrm>
            <a:off x="-85878" y="875645"/>
            <a:ext cx="93157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Urgency for the “Works of God”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3CF29D-11E9-5092-D858-6AD8E4F79ABC}"/>
              </a:ext>
            </a:extLst>
          </p:cNvPr>
          <p:cNvSpPr txBox="1"/>
          <p:nvPr/>
        </p:nvSpPr>
        <p:spPr>
          <a:xfrm>
            <a:off x="3614737" y="2400300"/>
            <a:ext cx="27146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John 9:3</a:t>
            </a:r>
          </a:p>
          <a:p>
            <a:r>
              <a:rPr lang="en-US" sz="3200" b="1" dirty="0"/>
              <a:t>Col. 4:5</a:t>
            </a:r>
          </a:p>
          <a:p>
            <a:r>
              <a:rPr lang="en-US" sz="3200" b="1" dirty="0"/>
              <a:t>Eph. 5:16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266B2B-EFCD-AD88-ABD3-E0EE4EC6F0A5}"/>
              </a:ext>
            </a:extLst>
          </p:cNvPr>
          <p:cNvSpPr txBox="1"/>
          <p:nvPr/>
        </p:nvSpPr>
        <p:spPr>
          <a:xfrm>
            <a:off x="1085850" y="5305158"/>
            <a:ext cx="6606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Buying up our opportunities in time</a:t>
            </a:r>
          </a:p>
        </p:txBody>
      </p:sp>
    </p:spTree>
    <p:extLst>
      <p:ext uri="{BB962C8B-B14F-4D97-AF65-F5344CB8AC3E}">
        <p14:creationId xmlns:p14="http://schemas.microsoft.com/office/powerpoint/2010/main" val="45845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undown at horizon - cc0.photo">
            <a:extLst>
              <a:ext uri="{FF2B5EF4-FFF2-40B4-BE49-F238E27FC236}">
                <a16:creationId xmlns:a16="http://schemas.microsoft.com/office/drawing/2014/main" id="{D921F27A-7B4F-DC7D-386C-F0CA236F4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87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15D61D1-B60E-7D9F-5D5B-5E0892509E87}"/>
              </a:ext>
            </a:extLst>
          </p:cNvPr>
          <p:cNvSpPr/>
          <p:nvPr/>
        </p:nvSpPr>
        <p:spPr>
          <a:xfrm>
            <a:off x="-85878" y="875645"/>
            <a:ext cx="93157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Urgency for the “Works of God”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3CF29D-11E9-5092-D858-6AD8E4F79ABC}"/>
              </a:ext>
            </a:extLst>
          </p:cNvPr>
          <p:cNvSpPr txBox="1"/>
          <p:nvPr/>
        </p:nvSpPr>
        <p:spPr>
          <a:xfrm>
            <a:off x="3214687" y="2674620"/>
            <a:ext cx="27146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John 3:19-20</a:t>
            </a:r>
          </a:p>
          <a:p>
            <a:r>
              <a:rPr lang="en-US" sz="3200" b="1" dirty="0"/>
              <a:t>John. 7:7</a:t>
            </a:r>
          </a:p>
          <a:p>
            <a:r>
              <a:rPr lang="en-US" sz="3200" b="1" dirty="0"/>
              <a:t>John 17:17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266B2B-EFCD-AD88-ABD3-E0EE4EC6F0A5}"/>
              </a:ext>
            </a:extLst>
          </p:cNvPr>
          <p:cNvSpPr txBox="1"/>
          <p:nvPr/>
        </p:nvSpPr>
        <p:spPr>
          <a:xfrm>
            <a:off x="1085850" y="5305158"/>
            <a:ext cx="66065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Doing truth </a:t>
            </a:r>
            <a:r>
              <a:rPr lang="en-US" sz="2800" b="1" dirty="0">
                <a:solidFill>
                  <a:schemeClr val="bg1"/>
                </a:solidFill>
              </a:rPr>
              <a:t>- Works tested by the light : 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</a:rPr>
              <a:t>Done In God</a:t>
            </a:r>
          </a:p>
        </p:txBody>
      </p:sp>
    </p:spTree>
    <p:extLst>
      <p:ext uri="{BB962C8B-B14F-4D97-AF65-F5344CB8AC3E}">
        <p14:creationId xmlns:p14="http://schemas.microsoft.com/office/powerpoint/2010/main" val="2269750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undown at horizon - cc0.photo">
            <a:extLst>
              <a:ext uri="{FF2B5EF4-FFF2-40B4-BE49-F238E27FC236}">
                <a16:creationId xmlns:a16="http://schemas.microsoft.com/office/drawing/2014/main" id="{D921F27A-7B4F-DC7D-386C-F0CA236F4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15D61D1-B60E-7D9F-5D5B-5E0892509E87}"/>
              </a:ext>
            </a:extLst>
          </p:cNvPr>
          <p:cNvSpPr/>
          <p:nvPr/>
        </p:nvSpPr>
        <p:spPr>
          <a:xfrm>
            <a:off x="-85878" y="875645"/>
            <a:ext cx="93157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Urgency for the “Works of God”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3CF29D-11E9-5092-D858-6AD8E4F79ABC}"/>
              </a:ext>
            </a:extLst>
          </p:cNvPr>
          <p:cNvSpPr txBox="1"/>
          <p:nvPr/>
        </p:nvSpPr>
        <p:spPr>
          <a:xfrm>
            <a:off x="2691764" y="2452390"/>
            <a:ext cx="415480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John 4:34</a:t>
            </a:r>
          </a:p>
          <a:p>
            <a:r>
              <a:rPr lang="en-US" sz="3200" b="1" dirty="0"/>
              <a:t>John 5:36</a:t>
            </a:r>
          </a:p>
          <a:p>
            <a:r>
              <a:rPr lang="en-US" sz="3200" b="1" dirty="0"/>
              <a:t>John 17:4</a:t>
            </a:r>
          </a:p>
          <a:p>
            <a:r>
              <a:rPr lang="en-US" sz="3200" b="1" dirty="0"/>
              <a:t>John 19:30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266B2B-EFCD-AD88-ABD3-E0EE4EC6F0A5}"/>
              </a:ext>
            </a:extLst>
          </p:cNvPr>
          <p:cNvSpPr txBox="1"/>
          <p:nvPr/>
        </p:nvSpPr>
        <p:spPr>
          <a:xfrm>
            <a:off x="1085850" y="5305158"/>
            <a:ext cx="6606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Finish – Accomplish the works in  our life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F44C6A-E3BF-34FE-68ED-3258B7497AAE}"/>
              </a:ext>
            </a:extLst>
          </p:cNvPr>
          <p:cNvSpPr txBox="1"/>
          <p:nvPr/>
        </p:nvSpPr>
        <p:spPr>
          <a:xfrm>
            <a:off x="5286375" y="2705876"/>
            <a:ext cx="27089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Matt. 5:16</a:t>
            </a:r>
          </a:p>
          <a:p>
            <a:r>
              <a:rPr lang="en-US" sz="3200" b="1" dirty="0"/>
              <a:t>I Pet. 2:12 </a:t>
            </a:r>
          </a:p>
          <a:p>
            <a:r>
              <a:rPr lang="en-US" sz="3200" b="1" dirty="0"/>
              <a:t>I Cor. 15:58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ED3338-58AA-8F59-CFBC-6EA0A70F36C9}"/>
              </a:ext>
            </a:extLst>
          </p:cNvPr>
          <p:cNvSpPr txBox="1"/>
          <p:nvPr/>
        </p:nvSpPr>
        <p:spPr>
          <a:xfrm>
            <a:off x="2274570" y="5949703"/>
            <a:ext cx="4366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Work in the Lord never vain</a:t>
            </a:r>
          </a:p>
        </p:txBody>
      </p:sp>
    </p:spTree>
    <p:extLst>
      <p:ext uri="{BB962C8B-B14F-4D97-AF65-F5344CB8AC3E}">
        <p14:creationId xmlns:p14="http://schemas.microsoft.com/office/powerpoint/2010/main" val="4867988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126</TotalTime>
  <Words>115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Fite</dc:creator>
  <cp:lastModifiedBy>Norris Long</cp:lastModifiedBy>
  <cp:revision>2</cp:revision>
  <dcterms:created xsi:type="dcterms:W3CDTF">2023-12-10T20:07:21Z</dcterms:created>
  <dcterms:modified xsi:type="dcterms:W3CDTF">2023-12-11T03:02:55Z</dcterms:modified>
</cp:coreProperties>
</file>