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173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4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1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00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2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99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60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146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73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54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7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E1BE0-8FFF-4BE2-8FDA-457B1C734074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89230-DBBD-415E-BAC3-66D664258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71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13B2-5C7F-AC9F-607A-0908FC5035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DAA22-35D5-2A9F-CA8C-3A503B24F4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1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6A48CD-388E-925E-0BE2-4898ED66FC6C}"/>
              </a:ext>
            </a:extLst>
          </p:cNvPr>
          <p:cNvCxnSpPr/>
          <p:nvPr/>
        </p:nvCxnSpPr>
        <p:spPr>
          <a:xfrm>
            <a:off x="1423851" y="640080"/>
            <a:ext cx="3148149" cy="278892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3E8C57A-34B1-1486-B9A2-466C3A1E5F9B}"/>
              </a:ext>
            </a:extLst>
          </p:cNvPr>
          <p:cNvCxnSpPr>
            <a:cxnSpLocks/>
          </p:cNvCxnSpPr>
          <p:nvPr/>
        </p:nvCxnSpPr>
        <p:spPr>
          <a:xfrm flipV="1">
            <a:off x="840377" y="3429000"/>
            <a:ext cx="3731623" cy="1616529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19AD978-E0B9-61F5-FF06-2A515433B07E}"/>
              </a:ext>
            </a:extLst>
          </p:cNvPr>
          <p:cNvSpPr txBox="1"/>
          <p:nvPr/>
        </p:nvSpPr>
        <p:spPr>
          <a:xfrm>
            <a:off x="600892" y="2621437"/>
            <a:ext cx="31481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 would like to see ____________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88BF50-3663-2FCC-8808-86C98084B695}"/>
              </a:ext>
            </a:extLst>
          </p:cNvPr>
          <p:cNvSpPr/>
          <p:nvPr/>
        </p:nvSpPr>
        <p:spPr>
          <a:xfrm>
            <a:off x="4720045" y="2831234"/>
            <a:ext cx="2081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Jesus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90D9D9-6A9F-D6B6-CA30-EF67BEDEBE55}"/>
              </a:ext>
            </a:extLst>
          </p:cNvPr>
          <p:cNvSpPr txBox="1"/>
          <p:nvPr/>
        </p:nvSpPr>
        <p:spPr>
          <a:xfrm>
            <a:off x="1550126" y="3113880"/>
            <a:ext cx="22729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John 12:21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805A95-2156-E92D-A169-7A4255F8D719}"/>
              </a:ext>
            </a:extLst>
          </p:cNvPr>
          <p:cNvSpPr txBox="1"/>
          <p:nvPr/>
        </p:nvSpPr>
        <p:spPr>
          <a:xfrm>
            <a:off x="4576353" y="1429652"/>
            <a:ext cx="3574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Curious  - </a:t>
            </a:r>
            <a:r>
              <a:rPr lang="en-US" sz="2800" dirty="0">
                <a:solidFill>
                  <a:srgbClr val="C00000"/>
                </a:solidFill>
              </a:rPr>
              <a:t>Jn. 12:9-11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43614C-F544-F2CD-1452-9DF96EA13294}"/>
              </a:ext>
            </a:extLst>
          </p:cNvPr>
          <p:cNvSpPr txBox="1"/>
          <p:nvPr/>
        </p:nvSpPr>
        <p:spPr>
          <a:xfrm>
            <a:off x="4720044" y="2359827"/>
            <a:ext cx="3583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King – </a:t>
            </a:r>
            <a:r>
              <a:rPr lang="en-US" sz="2800" dirty="0">
                <a:solidFill>
                  <a:srgbClr val="C00000"/>
                </a:solidFill>
              </a:rPr>
              <a:t>Jn. 12:13-14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492EA3-E1CD-75DE-E7B4-EBAEDCFA7A7D}"/>
              </a:ext>
            </a:extLst>
          </p:cNvPr>
          <p:cNvSpPr txBox="1"/>
          <p:nvPr/>
        </p:nvSpPr>
        <p:spPr>
          <a:xfrm>
            <a:off x="4572000" y="3974954"/>
            <a:ext cx="32613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 Take Him – Kill    Jn. 11:57 12:10, 19 </a:t>
            </a:r>
          </a:p>
        </p:txBody>
      </p:sp>
    </p:spTree>
    <p:extLst>
      <p:ext uri="{BB962C8B-B14F-4D97-AF65-F5344CB8AC3E}">
        <p14:creationId xmlns:p14="http://schemas.microsoft.com/office/powerpoint/2010/main" val="272893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48D1D-B106-78BB-3739-098D5B3F0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Seeing Jesus – Hearing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DB51D-793E-50BD-983A-49C7FC5D8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Jesus sees Himself  “glorified” through “death” </a:t>
            </a:r>
            <a:r>
              <a:rPr lang="en-US" sz="3200" b="1" dirty="0">
                <a:solidFill>
                  <a:srgbClr val="C00000"/>
                </a:solidFill>
              </a:rPr>
              <a:t>(Jn. 12:23-24)</a:t>
            </a:r>
          </a:p>
          <a:p>
            <a:pPr lvl="1"/>
            <a:r>
              <a:rPr lang="en-US" sz="2800" dirty="0"/>
              <a:t>Glorified by Father </a:t>
            </a:r>
            <a:r>
              <a:rPr lang="en-US" sz="2800" dirty="0">
                <a:solidFill>
                  <a:srgbClr val="C00000"/>
                </a:solidFill>
              </a:rPr>
              <a:t>(v.28-30)- </a:t>
            </a:r>
            <a:r>
              <a:rPr lang="en-US" sz="2800" dirty="0"/>
              <a:t>Voice Heard</a:t>
            </a:r>
          </a:p>
          <a:p>
            <a:pPr lvl="1"/>
            <a:r>
              <a:rPr lang="en-US" sz="2800" dirty="0"/>
              <a:t>Judgement on world – Prince cast out </a:t>
            </a:r>
            <a:r>
              <a:rPr lang="en-US" sz="2800" dirty="0">
                <a:solidFill>
                  <a:srgbClr val="C00000"/>
                </a:solidFill>
              </a:rPr>
              <a:t>(Jn. 12:31,  14:30, 16:11, 16:33,  I Jn. 4:4)</a:t>
            </a:r>
          </a:p>
          <a:p>
            <a:pPr lvl="1"/>
            <a:r>
              <a:rPr lang="en-US" sz="2800" dirty="0"/>
              <a:t>Through death – will draw all men unto Me                     </a:t>
            </a:r>
            <a:r>
              <a:rPr lang="en-US" sz="2800" dirty="0">
                <a:solidFill>
                  <a:srgbClr val="C00000"/>
                </a:solidFill>
              </a:rPr>
              <a:t>(Jn. 12:32-33)</a:t>
            </a:r>
          </a:p>
          <a:p>
            <a:pPr lvl="1"/>
            <a:r>
              <a:rPr lang="en-US" sz="2800" dirty="0"/>
              <a:t>Through “His blood,”  Gentiles could be made  nigh to God (</a:t>
            </a:r>
            <a:r>
              <a:rPr lang="en-US" sz="2800" dirty="0">
                <a:solidFill>
                  <a:srgbClr val="C00000"/>
                </a:solidFill>
              </a:rPr>
              <a:t>Eph. 2:13)</a:t>
            </a:r>
          </a:p>
        </p:txBody>
      </p:sp>
    </p:spTree>
    <p:extLst>
      <p:ext uri="{BB962C8B-B14F-4D97-AF65-F5344CB8AC3E}">
        <p14:creationId xmlns:p14="http://schemas.microsoft.com/office/powerpoint/2010/main" val="10156600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F8390-FC25-07A3-0AA4-4454B8196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130AA-7CC3-C132-9017-6F18AF55E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Seeing Jesus – Hearing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DA16B-F796-FF2A-5EDE-1901D8AEA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Jesus sees His “followers” and “servants</a:t>
            </a:r>
            <a:r>
              <a:rPr lang="en-US" sz="3200" b="1" dirty="0">
                <a:solidFill>
                  <a:srgbClr val="C00000"/>
                </a:solidFill>
              </a:rPr>
              <a:t>”   (Jn. 12: 25-26) </a:t>
            </a:r>
          </a:p>
          <a:p>
            <a:pPr lvl="1"/>
            <a:r>
              <a:rPr lang="en-US" sz="2800" dirty="0"/>
              <a:t>“Hating” his life in this world – “Keeping” it unto ETERNAL LIFE </a:t>
            </a:r>
          </a:p>
          <a:p>
            <a:pPr lvl="1"/>
            <a:r>
              <a:rPr lang="en-US" sz="2800" dirty="0"/>
              <a:t>Servants following Jesus to serve Him – The Father will honor the serving follower of Jesus</a:t>
            </a:r>
          </a:p>
          <a:p>
            <a:pPr lvl="1"/>
            <a:r>
              <a:rPr lang="en-US" sz="2800" dirty="0"/>
              <a:t>Jesus appeals to all to “walk in the light”  to be “sons of light” </a:t>
            </a:r>
            <a:r>
              <a:rPr lang="en-US" sz="2800" b="1" dirty="0"/>
              <a:t>(</a:t>
            </a:r>
            <a:r>
              <a:rPr lang="en-US" sz="2800" b="1" dirty="0">
                <a:solidFill>
                  <a:srgbClr val="C00000"/>
                </a:solidFill>
              </a:rPr>
              <a:t>Jn. 12:35-36)</a:t>
            </a:r>
          </a:p>
        </p:txBody>
      </p:sp>
    </p:spTree>
    <p:extLst>
      <p:ext uri="{BB962C8B-B14F-4D97-AF65-F5344CB8AC3E}">
        <p14:creationId xmlns:p14="http://schemas.microsoft.com/office/powerpoint/2010/main" val="191162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F0A743-0401-D3D8-CE3D-B8F1363D8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EB177-E39A-2750-04EB-5F53A17E3B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CAF59-DFFE-018E-D4BB-22C8AE65DA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583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193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     Seeing Jesus – Hearing Jesus</vt:lpstr>
      <vt:lpstr>     Seeing Jesus – Hearing Jesus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2026-05-31T12:14:57Z</dcterms:created>
  <dcterms:modified xsi:type="dcterms:W3CDTF">2026-05-31T13:23:37Z</dcterms:modified>
</cp:coreProperties>
</file>