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57BFF3-30A2-4AFD-A3F2-FB088FA5B663}" v="186" dt="2023-12-17T22:07:55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4457BFF3-30A2-4AFD-A3F2-FB088FA5B663}"/>
    <pc:docChg chg="custSel addSld modSld">
      <pc:chgData name="Jerry Fite" userId="5c817e7aab5c3f9a" providerId="LiveId" clId="{4457BFF3-30A2-4AFD-A3F2-FB088FA5B663}" dt="2023-12-17T22:07:55.778" v="738" actId="207"/>
      <pc:docMkLst>
        <pc:docMk/>
      </pc:docMkLst>
      <pc:sldChg chg="addSp delSp modSp new mod modAnim">
        <pc:chgData name="Jerry Fite" userId="5c817e7aab5c3f9a" providerId="LiveId" clId="{4457BFF3-30A2-4AFD-A3F2-FB088FA5B663}" dt="2023-12-17T22:07:55.778" v="738" actId="207"/>
        <pc:sldMkLst>
          <pc:docMk/>
          <pc:sldMk cId="640161990" sldId="259"/>
        </pc:sldMkLst>
        <pc:spChg chg="mod">
          <ac:chgData name="Jerry Fite" userId="5c817e7aab5c3f9a" providerId="LiveId" clId="{4457BFF3-30A2-4AFD-A3F2-FB088FA5B663}" dt="2023-12-17T22:07:55.778" v="738" actId="207"/>
          <ac:spMkLst>
            <pc:docMk/>
            <pc:sldMk cId="640161990" sldId="259"/>
            <ac:spMk id="3" creationId="{E2C7A2B3-D726-4821-196C-80E592ABA582}"/>
          </ac:spMkLst>
        </pc:spChg>
        <pc:spChg chg="add del mod">
          <ac:chgData name="Jerry Fite" userId="5c817e7aab5c3f9a" providerId="LiveId" clId="{4457BFF3-30A2-4AFD-A3F2-FB088FA5B663}" dt="2023-12-17T20:44:59.027" v="2" actId="478"/>
          <ac:spMkLst>
            <pc:docMk/>
            <pc:sldMk cId="640161990" sldId="259"/>
            <ac:spMk id="4" creationId="{B011CEE0-6B6A-CA13-A48B-C35035BCE827}"/>
          </ac:spMkLst>
        </pc:spChg>
        <pc:spChg chg="add mod">
          <ac:chgData name="Jerry Fite" userId="5c817e7aab5c3f9a" providerId="LiveId" clId="{4457BFF3-30A2-4AFD-A3F2-FB088FA5B663}" dt="2023-12-17T20:48:49.261" v="26" actId="20577"/>
          <ac:spMkLst>
            <pc:docMk/>
            <pc:sldMk cId="640161990" sldId="259"/>
            <ac:spMk id="5" creationId="{EA10C902-5BA3-55B0-5C80-514545128A6F}"/>
          </ac:spMkLst>
        </pc:spChg>
        <pc:spChg chg="add mod">
          <ac:chgData name="Jerry Fite" userId="5c817e7aab5c3f9a" providerId="LiveId" clId="{4457BFF3-30A2-4AFD-A3F2-FB088FA5B663}" dt="2023-12-17T20:49:48.907" v="63" actId="207"/>
          <ac:spMkLst>
            <pc:docMk/>
            <pc:sldMk cId="640161990" sldId="259"/>
            <ac:spMk id="6" creationId="{F37F193A-B185-9443-0DC4-68D5CFD1DB9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1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1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15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4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98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685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5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6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0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1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A8139-2CBD-458C-B854-37107A09A7FB}" type="datetimeFigureOut">
              <a:rPr lang="en-US" smtClean="0"/>
              <a:t>12/18/2023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41B73-943F-4DF0-AC90-07E36ABF9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6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709B21A-EDD5-FABA-47A0-05FA9DCC1EEB}"/>
              </a:ext>
            </a:extLst>
          </p:cNvPr>
          <p:cNvSpPr/>
          <p:nvPr/>
        </p:nvSpPr>
        <p:spPr>
          <a:xfrm>
            <a:off x="3097530" y="1714500"/>
            <a:ext cx="4034790" cy="324612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Curved Up 2">
            <a:extLst>
              <a:ext uri="{FF2B5EF4-FFF2-40B4-BE49-F238E27FC236}">
                <a16:creationId xmlns:a16="http://schemas.microsoft.com/office/drawing/2014/main" id="{016ECD6F-CA98-F3C2-E038-758912AAF386}"/>
              </a:ext>
            </a:extLst>
          </p:cNvPr>
          <p:cNvSpPr/>
          <p:nvPr/>
        </p:nvSpPr>
        <p:spPr>
          <a:xfrm rot="15060935">
            <a:off x="4291334" y="10551"/>
            <a:ext cx="2337822" cy="2350089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10D9312C-E768-5501-A6D1-963AB88E0013}"/>
              </a:ext>
            </a:extLst>
          </p:cNvPr>
          <p:cNvSpPr/>
          <p:nvPr/>
        </p:nvSpPr>
        <p:spPr>
          <a:xfrm>
            <a:off x="2045970" y="2777490"/>
            <a:ext cx="6137910" cy="1120140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FB0C32-7058-DB13-BC44-940BDC34EC95}"/>
              </a:ext>
            </a:extLst>
          </p:cNvPr>
          <p:cNvSpPr txBox="1"/>
          <p:nvPr/>
        </p:nvSpPr>
        <p:spPr>
          <a:xfrm rot="20037592">
            <a:off x="4874798" y="1804291"/>
            <a:ext cx="1216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Saved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5FE9EB-8EF0-1311-68B6-0C675D5198C8}"/>
              </a:ext>
            </a:extLst>
          </p:cNvPr>
          <p:cNvSpPr txBox="1"/>
          <p:nvPr/>
        </p:nvSpPr>
        <p:spPr>
          <a:xfrm rot="21116785">
            <a:off x="4487550" y="473279"/>
            <a:ext cx="1992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wrath of God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0E9E1E-F472-12EA-6962-7CBC0180D0A9}"/>
              </a:ext>
            </a:extLst>
          </p:cNvPr>
          <p:cNvSpPr txBox="1"/>
          <p:nvPr/>
        </p:nvSpPr>
        <p:spPr>
          <a:xfrm rot="18830936">
            <a:off x="6134191" y="849103"/>
            <a:ext cx="1062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the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66091C-4EE5-7F40-9622-25784710E062}"/>
              </a:ext>
            </a:extLst>
          </p:cNvPr>
          <p:cNvSpPr txBox="1"/>
          <p:nvPr/>
        </p:nvSpPr>
        <p:spPr>
          <a:xfrm rot="19492053">
            <a:off x="5622304" y="1393709"/>
            <a:ext cx="952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from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4A6DE4-CDB0-00EF-6530-10184BD3834F}"/>
              </a:ext>
            </a:extLst>
          </p:cNvPr>
          <p:cNvSpPr txBox="1"/>
          <p:nvPr/>
        </p:nvSpPr>
        <p:spPr>
          <a:xfrm>
            <a:off x="3559362" y="3088756"/>
            <a:ext cx="3897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</a:rPr>
              <a:t>Justified by Jesus’ blood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767CE3-E3B9-4E12-9C60-56917BB43AD4}"/>
              </a:ext>
            </a:extLst>
          </p:cNvPr>
          <p:cNvSpPr txBox="1"/>
          <p:nvPr/>
        </p:nvSpPr>
        <p:spPr>
          <a:xfrm>
            <a:off x="3968855" y="2524913"/>
            <a:ext cx="3028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Romans  5:8-9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3E9316-FA16-9A25-3668-0AC56CCA5A79}"/>
              </a:ext>
            </a:extLst>
          </p:cNvPr>
          <p:cNvSpPr txBox="1"/>
          <p:nvPr/>
        </p:nvSpPr>
        <p:spPr>
          <a:xfrm>
            <a:off x="3097530" y="3550421"/>
            <a:ext cx="4457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Converted – New Life in Christ </a:t>
            </a:r>
          </a:p>
          <a:p>
            <a:r>
              <a:rPr lang="en-US" sz="2400" b="1" dirty="0"/>
              <a:t>                Romans 6:3-4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F1C93D-822B-8462-35AD-0DA9EE7DF59D}"/>
              </a:ext>
            </a:extLst>
          </p:cNvPr>
          <p:cNvSpPr/>
          <p:nvPr/>
        </p:nvSpPr>
        <p:spPr>
          <a:xfrm>
            <a:off x="344385" y="5154349"/>
            <a:ext cx="8799615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What true conversion looks like after turning to the Lord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866C389-014F-EDAD-3460-3604F115D676}"/>
              </a:ext>
            </a:extLst>
          </p:cNvPr>
          <p:cNvSpPr/>
          <p:nvPr/>
        </p:nvSpPr>
        <p:spPr>
          <a:xfrm rot="19396355">
            <a:off x="195822" y="1161190"/>
            <a:ext cx="336721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 am now a Christian</a:t>
            </a:r>
          </a:p>
        </p:txBody>
      </p:sp>
    </p:spTree>
    <p:extLst>
      <p:ext uri="{BB962C8B-B14F-4D97-AF65-F5344CB8AC3E}">
        <p14:creationId xmlns:p14="http://schemas.microsoft.com/office/powerpoint/2010/main" val="322512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143AA-FD53-F32E-76EF-F679F4D36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7A2B3-D726-4821-196C-80E592ABA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Sanctification begins – I put to death sin in my life  </a:t>
            </a:r>
            <a:r>
              <a:rPr lang="en-US" dirty="0"/>
              <a:t>                (I Cor. 6:11; Col. 3:1-3, 5, 8; 1 Jn. 1:6, 9-10, 3:9)</a:t>
            </a:r>
          </a:p>
          <a:p>
            <a:r>
              <a:rPr lang="en-US" b="1" dirty="0"/>
              <a:t>What I love has changed </a:t>
            </a:r>
            <a:r>
              <a:rPr lang="en-US" dirty="0"/>
              <a:t>( 1 Jn. 2:15-17, Heb. 13: 5-6;  2 Tim. 4:10, 2 Pet. 3:11-12; 2 Tim. 4:8)</a:t>
            </a:r>
          </a:p>
          <a:p>
            <a:r>
              <a:rPr lang="en-US" b="1" dirty="0"/>
              <a:t>I will continue to grow spiritually into Heaven      </a:t>
            </a:r>
            <a:r>
              <a:rPr lang="en-US" dirty="0"/>
              <a:t>(2 Pet. 3:17-18, 2 Pet. 1:5-8, 10-11)</a:t>
            </a:r>
          </a:p>
          <a:p>
            <a:r>
              <a:rPr lang="en-US" dirty="0"/>
              <a:t>You have not wasted your life… </a:t>
            </a:r>
            <a:r>
              <a:rPr lang="en-US" i="1" dirty="0"/>
              <a:t>“I have fought the good fight, I have finished the course, I have kept the faith…” </a:t>
            </a:r>
            <a:r>
              <a:rPr lang="en-US" dirty="0">
                <a:solidFill>
                  <a:srgbClr val="C00000"/>
                </a:solidFill>
              </a:rPr>
              <a:t>Paul – 2 Tim. 4:7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10C902-5BA3-55B0-5C80-514545128A6F}"/>
              </a:ext>
            </a:extLst>
          </p:cNvPr>
          <p:cNvSpPr/>
          <p:nvPr/>
        </p:nvSpPr>
        <p:spPr>
          <a:xfrm>
            <a:off x="628650" y="365126"/>
            <a:ext cx="8001000" cy="1325563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7F193A-B185-9443-0DC4-68D5CFD1DB92}"/>
              </a:ext>
            </a:extLst>
          </p:cNvPr>
          <p:cNvSpPr txBox="1"/>
          <p:nvPr/>
        </p:nvSpPr>
        <p:spPr>
          <a:xfrm>
            <a:off x="1257300" y="607694"/>
            <a:ext cx="70751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True Conversion After Baptism </a:t>
            </a:r>
          </a:p>
        </p:txBody>
      </p:sp>
    </p:spTree>
    <p:extLst>
      <p:ext uri="{BB962C8B-B14F-4D97-AF65-F5344CB8AC3E}">
        <p14:creationId xmlns:p14="http://schemas.microsoft.com/office/powerpoint/2010/main" val="64016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157</TotalTime>
  <Words>161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Jerry Fite</dc:creator>
  <cp:lastModifiedBy>Norris Long</cp:lastModifiedBy>
  <cp:revision>3</cp:revision>
  <dcterms:created xsi:type="dcterms:W3CDTF">2023-12-17T19:33:04Z</dcterms:created>
  <dcterms:modified xsi:type="dcterms:W3CDTF">2023-12-19T00:05:33Z</dcterms:modified>
</cp:coreProperties>
</file>