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1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64032-0CEB-4724-B48A-D2ECC564B2FF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D9DA-F3DD-4243-8AB0-326B2EC7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64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64032-0CEB-4724-B48A-D2ECC564B2FF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D9DA-F3DD-4243-8AB0-326B2EC7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7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64032-0CEB-4724-B48A-D2ECC564B2FF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D9DA-F3DD-4243-8AB0-326B2EC7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82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64032-0CEB-4724-B48A-D2ECC564B2FF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D9DA-F3DD-4243-8AB0-326B2EC7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066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64032-0CEB-4724-B48A-D2ECC564B2FF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D9DA-F3DD-4243-8AB0-326B2EC7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45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64032-0CEB-4724-B48A-D2ECC564B2FF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D9DA-F3DD-4243-8AB0-326B2EC7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962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64032-0CEB-4724-B48A-D2ECC564B2FF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D9DA-F3DD-4243-8AB0-326B2EC7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126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64032-0CEB-4724-B48A-D2ECC564B2FF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D9DA-F3DD-4243-8AB0-326B2EC7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57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64032-0CEB-4724-B48A-D2ECC564B2FF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D9DA-F3DD-4243-8AB0-326B2EC7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5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64032-0CEB-4724-B48A-D2ECC564B2FF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D9DA-F3DD-4243-8AB0-326B2EC7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239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64032-0CEB-4724-B48A-D2ECC564B2FF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D9DA-F3DD-4243-8AB0-326B2EC7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547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B64032-0CEB-4724-B48A-D2ECC564B2FF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E7D9DA-F3DD-4243-8AB0-326B2EC7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31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at would jesus do wwjd rubber wristband">
            <a:extLst>
              <a:ext uri="{FF2B5EF4-FFF2-40B4-BE49-F238E27FC236}">
                <a16:creationId xmlns:a16="http://schemas.microsoft.com/office/drawing/2014/main" id="{1C2CD3C5-2B8A-17BA-E2BF-E250D8F6B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6451" y="342900"/>
            <a:ext cx="5818613" cy="5664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83A6FAC-AA15-2DA2-FB99-350905170959}"/>
              </a:ext>
            </a:extLst>
          </p:cNvPr>
          <p:cNvSpPr txBox="1"/>
          <p:nvPr/>
        </p:nvSpPr>
        <p:spPr>
          <a:xfrm>
            <a:off x="2346815" y="5868769"/>
            <a:ext cx="5298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What Would Jesus Do? </a:t>
            </a:r>
          </a:p>
        </p:txBody>
      </p:sp>
    </p:spTree>
    <p:extLst>
      <p:ext uri="{BB962C8B-B14F-4D97-AF65-F5344CB8AC3E}">
        <p14:creationId xmlns:p14="http://schemas.microsoft.com/office/powerpoint/2010/main" val="95416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WDJD - &quot;What Did Jesus Do&quot; Wristbands image 1">
            <a:extLst>
              <a:ext uri="{FF2B5EF4-FFF2-40B4-BE49-F238E27FC236}">
                <a16:creationId xmlns:a16="http://schemas.microsoft.com/office/drawing/2014/main" id="{4110186F-3D82-B047-BC69-8CA020E5E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D6B5C00-4B26-01DA-510F-05B3BA5E7967}"/>
              </a:ext>
            </a:extLst>
          </p:cNvPr>
          <p:cNvSpPr txBox="1"/>
          <p:nvPr/>
        </p:nvSpPr>
        <p:spPr>
          <a:xfrm>
            <a:off x="1803400" y="304800"/>
            <a:ext cx="609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What </a:t>
            </a:r>
            <a:r>
              <a:rPr lang="en-US" sz="4400" b="1" u="sng" dirty="0"/>
              <a:t>Did</a:t>
            </a:r>
            <a:r>
              <a:rPr lang="en-US" sz="4400" b="1" dirty="0"/>
              <a:t> Jesus Do? </a:t>
            </a:r>
          </a:p>
        </p:txBody>
      </p:sp>
    </p:spTree>
    <p:extLst>
      <p:ext uri="{BB962C8B-B14F-4D97-AF65-F5344CB8AC3E}">
        <p14:creationId xmlns:p14="http://schemas.microsoft.com/office/powerpoint/2010/main" val="117057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8B5DA-C9C1-2DC8-0813-FCF8F43F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DD5ED-7CD0-7CB0-50BB-60F4B0356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He grew as a child (Luke 2:40) </a:t>
            </a:r>
          </a:p>
          <a:p>
            <a:endParaRPr lang="en-US" sz="3200" b="1" dirty="0"/>
          </a:p>
          <a:p>
            <a:pPr marL="457200" lvl="1" indent="0">
              <a:buNone/>
            </a:pPr>
            <a:r>
              <a:rPr lang="en-US" sz="2800" dirty="0"/>
              <a:t>               Became strong in </a:t>
            </a:r>
            <a:r>
              <a:rPr lang="en-US" sz="2800" i="1" dirty="0"/>
              <a:t>body</a:t>
            </a:r>
            <a:r>
              <a:rPr lang="en-US" sz="2800" dirty="0"/>
              <a:t> </a:t>
            </a:r>
          </a:p>
          <a:p>
            <a:pPr marL="457200" lvl="1" indent="0">
              <a:buNone/>
            </a:pP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               Filled with </a:t>
            </a:r>
            <a:r>
              <a:rPr lang="en-US" sz="2800" i="1" dirty="0"/>
              <a:t>Wisdom</a:t>
            </a:r>
            <a:r>
              <a:rPr lang="en-US" sz="2800" dirty="0"/>
              <a:t> that advanced (v.52)</a:t>
            </a:r>
          </a:p>
          <a:p>
            <a:pPr marL="457200" lvl="1" indent="0">
              <a:buNone/>
            </a:pPr>
            <a:r>
              <a:rPr lang="en-US" sz="2800" dirty="0"/>
              <a:t>               </a:t>
            </a:r>
          </a:p>
          <a:p>
            <a:pPr marL="457200" lvl="1" indent="0">
              <a:buNone/>
            </a:pPr>
            <a:r>
              <a:rPr lang="en-US" sz="2800" dirty="0"/>
              <a:t>               God’s </a:t>
            </a:r>
            <a:r>
              <a:rPr lang="en-US" sz="2800" i="1" dirty="0"/>
              <a:t>grace</a:t>
            </a:r>
            <a:r>
              <a:rPr lang="en-US" sz="2800" dirty="0"/>
              <a:t> was upon Him – Favor with                 	                            God and Man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FC6D4D-E34A-52CA-88D5-BC9616B57F4D}"/>
              </a:ext>
            </a:extLst>
          </p:cNvPr>
          <p:cNvSpPr/>
          <p:nvPr/>
        </p:nvSpPr>
        <p:spPr>
          <a:xfrm>
            <a:off x="628650" y="365126"/>
            <a:ext cx="7886700" cy="13255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254000" h="190500" prst="artDeco"/>
            <a:bevelB w="254000" h="190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EE6FED-4600-543E-74DA-8B31EDA9E4D4}"/>
              </a:ext>
            </a:extLst>
          </p:cNvPr>
          <p:cNvSpPr txBox="1"/>
          <p:nvPr/>
        </p:nvSpPr>
        <p:spPr>
          <a:xfrm>
            <a:off x="2044700" y="603996"/>
            <a:ext cx="5422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ptos Black" panose="020B0004020202020204" pitchFamily="34" charset="0"/>
              </a:rPr>
              <a:t>What Did Jesus Do?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6FFA1899-7AE9-0BB5-8CF4-1499DA6A0FC4}"/>
              </a:ext>
            </a:extLst>
          </p:cNvPr>
          <p:cNvSpPr/>
          <p:nvPr/>
        </p:nvSpPr>
        <p:spPr>
          <a:xfrm>
            <a:off x="1040399" y="29119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5885ABF3-E393-50B8-BDFD-2F8A3C8AE8BA}"/>
              </a:ext>
            </a:extLst>
          </p:cNvPr>
          <p:cNvSpPr/>
          <p:nvPr/>
        </p:nvSpPr>
        <p:spPr>
          <a:xfrm>
            <a:off x="1066292" y="375897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95BDDE0-7CC6-E3F3-0BA0-3E78A6E96F91}"/>
              </a:ext>
            </a:extLst>
          </p:cNvPr>
          <p:cNvSpPr/>
          <p:nvPr/>
        </p:nvSpPr>
        <p:spPr>
          <a:xfrm>
            <a:off x="1100639" y="472565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114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E5026-9C6D-408F-73B1-F34DC1E7B0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D2BD1-A9A5-492E-F736-F5A657F64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20641-74B7-26F3-5EAD-5AA18930A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He grew as a child (Luke 2:40) </a:t>
            </a:r>
          </a:p>
          <a:p>
            <a:r>
              <a:rPr lang="en-US" sz="3200" b="1" dirty="0"/>
              <a:t>He sat in the midst of the Jewish teachers at the temple (Luke 2:46-47)</a:t>
            </a:r>
          </a:p>
          <a:p>
            <a:pPr lvl="1"/>
            <a:r>
              <a:rPr lang="en-US" sz="2800" b="1" dirty="0"/>
              <a:t>Hearing </a:t>
            </a:r>
          </a:p>
          <a:p>
            <a:pPr lvl="1"/>
            <a:r>
              <a:rPr lang="en-US" sz="2800" b="1" dirty="0"/>
              <a:t>Asking  </a:t>
            </a:r>
            <a:r>
              <a:rPr lang="en-US" sz="2800" dirty="0"/>
              <a:t>Questions </a:t>
            </a:r>
          </a:p>
          <a:p>
            <a:pPr lvl="1"/>
            <a:r>
              <a:rPr lang="en-US" sz="2800" b="1" dirty="0"/>
              <a:t>Answering  </a:t>
            </a:r>
            <a:r>
              <a:rPr lang="en-US" sz="2800" dirty="0"/>
              <a:t>teacher’s questions – creating amazement...</a:t>
            </a:r>
          </a:p>
          <a:p>
            <a:endParaRPr lang="en-US" sz="3200" b="1" dirty="0"/>
          </a:p>
          <a:p>
            <a:pPr marL="457200" lvl="1" indent="0">
              <a:buNone/>
            </a:pP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686727-BC78-07DF-5EC8-5843B6E2AEE8}"/>
              </a:ext>
            </a:extLst>
          </p:cNvPr>
          <p:cNvSpPr/>
          <p:nvPr/>
        </p:nvSpPr>
        <p:spPr>
          <a:xfrm>
            <a:off x="628650" y="365126"/>
            <a:ext cx="7886700" cy="13255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254000" h="190500" prst="artDeco"/>
            <a:bevelB w="254000" h="190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22249E-0B9E-B73D-5032-B32512123405}"/>
              </a:ext>
            </a:extLst>
          </p:cNvPr>
          <p:cNvSpPr txBox="1"/>
          <p:nvPr/>
        </p:nvSpPr>
        <p:spPr>
          <a:xfrm>
            <a:off x="2044700" y="603996"/>
            <a:ext cx="5422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ptos Black" panose="020B0004020202020204" pitchFamily="34" charset="0"/>
              </a:rPr>
              <a:t>What Did Jesus Do?</a:t>
            </a:r>
          </a:p>
        </p:txBody>
      </p:sp>
    </p:spTree>
    <p:extLst>
      <p:ext uri="{BB962C8B-B14F-4D97-AF65-F5344CB8AC3E}">
        <p14:creationId xmlns:p14="http://schemas.microsoft.com/office/powerpoint/2010/main" val="934676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B9CA4-EB33-30DA-1738-7C99CB459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0B227-49E7-C9F7-1CC1-75BECBD21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50F90-D53F-9445-4648-7CF3A336C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He grew as a child (Luke 2:40) </a:t>
            </a:r>
          </a:p>
          <a:p>
            <a:r>
              <a:rPr lang="en-US" sz="3200" dirty="0"/>
              <a:t>He sat in the midst of the Jewish teachers at the temple (Luke 1:46-47)</a:t>
            </a:r>
          </a:p>
          <a:p>
            <a:r>
              <a:rPr lang="en-US" sz="3200" b="1" dirty="0"/>
              <a:t>He submitted to His parents in obedience (Luke 2:51)</a:t>
            </a:r>
          </a:p>
          <a:p>
            <a:pPr marL="0" indent="0">
              <a:buNone/>
            </a:pPr>
            <a:r>
              <a:rPr lang="en-US" sz="3200" b="1" dirty="0"/>
              <a:t>      </a:t>
            </a:r>
            <a:r>
              <a:rPr lang="en-US" b="1" dirty="0"/>
              <a:t>“How is it that ye sought me?”  </a:t>
            </a:r>
            <a:r>
              <a:rPr lang="en-US" dirty="0"/>
              <a:t>(v.49)</a:t>
            </a:r>
          </a:p>
          <a:p>
            <a:pPr marL="457200" lvl="1" indent="0">
              <a:buNone/>
            </a:pPr>
            <a:r>
              <a:rPr lang="en-US" sz="2800" b="1" dirty="0"/>
              <a:t>“Know ye not that I must be in my Father’s house?” </a:t>
            </a:r>
            <a:r>
              <a:rPr lang="en-US" sz="2800" dirty="0"/>
              <a:t>(v.49)</a:t>
            </a:r>
          </a:p>
          <a:p>
            <a:pPr marL="0" indent="0">
              <a:buNone/>
            </a:pPr>
            <a:endParaRPr lang="en-US" sz="3200" b="1" dirty="0"/>
          </a:p>
          <a:p>
            <a:pPr marL="457200" lvl="1" indent="0">
              <a:buNone/>
            </a:pP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BB2CFD-2539-5C7B-31E8-573F134BFB64}"/>
              </a:ext>
            </a:extLst>
          </p:cNvPr>
          <p:cNvSpPr/>
          <p:nvPr/>
        </p:nvSpPr>
        <p:spPr>
          <a:xfrm>
            <a:off x="628650" y="365126"/>
            <a:ext cx="7886700" cy="13255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254000" h="190500" prst="artDeco"/>
            <a:bevelB w="254000" h="190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A28D87-3651-983E-5C14-79CCF638A0BA}"/>
              </a:ext>
            </a:extLst>
          </p:cNvPr>
          <p:cNvSpPr txBox="1"/>
          <p:nvPr/>
        </p:nvSpPr>
        <p:spPr>
          <a:xfrm>
            <a:off x="2044700" y="603996"/>
            <a:ext cx="5422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ptos Black" panose="020B0004020202020204" pitchFamily="34" charset="0"/>
              </a:rPr>
              <a:t>What Did Jesus Do?</a:t>
            </a:r>
          </a:p>
        </p:txBody>
      </p:sp>
    </p:spTree>
    <p:extLst>
      <p:ext uri="{BB962C8B-B14F-4D97-AF65-F5344CB8AC3E}">
        <p14:creationId xmlns:p14="http://schemas.microsoft.com/office/powerpoint/2010/main" val="436545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1F730-F149-C01B-AD20-51D89AF32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81641-0498-D2F7-5A3F-1CD0C371F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2D497-1097-4F13-0567-A130E7AF5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451476"/>
          </a:xfrm>
        </p:spPr>
        <p:txBody>
          <a:bodyPr>
            <a:normAutofit fontScale="85000" lnSpcReduction="20000"/>
          </a:bodyPr>
          <a:lstStyle/>
          <a:p>
            <a:r>
              <a:rPr lang="en-US" sz="3800" b="1" dirty="0"/>
              <a:t>What kind of “family” did God bless? </a:t>
            </a:r>
          </a:p>
          <a:p>
            <a:endParaRPr lang="en-US" sz="3200" b="1" dirty="0"/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300" dirty="0"/>
              <a:t>Living righteously before God </a:t>
            </a:r>
            <a:r>
              <a:rPr lang="en-US" sz="3300" dirty="0">
                <a:solidFill>
                  <a:srgbClr val="C00000"/>
                </a:solidFill>
              </a:rPr>
              <a:t>(Lk. 1:6, 	               	Matt. 1:19)</a:t>
            </a:r>
          </a:p>
          <a:p>
            <a:pPr marL="0" indent="0">
              <a:buNone/>
            </a:pPr>
            <a:r>
              <a:rPr lang="en-US" sz="3300" dirty="0"/>
              <a:t>	Living Faithfully before God – consistent 	</a:t>
            </a:r>
            <a:r>
              <a:rPr lang="en-US" sz="3300" dirty="0">
                <a:solidFill>
                  <a:srgbClr val="C00000"/>
                </a:solidFill>
              </a:rPr>
              <a:t>(Lk.2:41)</a:t>
            </a:r>
          </a:p>
          <a:p>
            <a:pPr marL="0" indent="0">
              <a:buNone/>
            </a:pPr>
            <a:r>
              <a:rPr lang="en-US" sz="3300" dirty="0"/>
              <a:t>	Magnifying  the Lord with Joy  and 	thanksgiving  </a:t>
            </a:r>
            <a:r>
              <a:rPr lang="en-US" sz="3300" dirty="0">
                <a:solidFill>
                  <a:srgbClr val="C00000"/>
                </a:solidFill>
              </a:rPr>
              <a:t>(Lk. 2:46-48)</a:t>
            </a:r>
          </a:p>
          <a:p>
            <a:pPr marL="0" indent="0">
              <a:buNone/>
            </a:pPr>
            <a:r>
              <a:rPr lang="en-US" sz="3300" dirty="0"/>
              <a:t>             Open to the evidence of truth </a:t>
            </a:r>
            <a:r>
              <a:rPr lang="en-US" sz="3300" dirty="0">
                <a:solidFill>
                  <a:srgbClr val="C00000"/>
                </a:solidFill>
              </a:rPr>
              <a:t>(Jn. 7:5,      	Acts 1:14)</a:t>
            </a:r>
          </a:p>
          <a:p>
            <a:pPr marL="0" indent="0">
              <a:buNone/>
            </a:pPr>
            <a:r>
              <a:rPr lang="en-US" sz="3200" dirty="0"/>
              <a:t>	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/>
              <a:t>      </a:t>
            </a:r>
          </a:p>
          <a:p>
            <a:pPr marL="457200" lvl="1" indent="0">
              <a:buNone/>
            </a:pP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C12A49-25B3-E7AC-1584-96220A44C195}"/>
              </a:ext>
            </a:extLst>
          </p:cNvPr>
          <p:cNvSpPr/>
          <p:nvPr/>
        </p:nvSpPr>
        <p:spPr>
          <a:xfrm>
            <a:off x="628650" y="365126"/>
            <a:ext cx="7886700" cy="13255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254000" h="190500" prst="artDeco"/>
            <a:bevelB w="254000" h="190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8813D4-10C6-6697-ECD0-FE238AD19302}"/>
              </a:ext>
            </a:extLst>
          </p:cNvPr>
          <p:cNvSpPr txBox="1"/>
          <p:nvPr/>
        </p:nvSpPr>
        <p:spPr>
          <a:xfrm>
            <a:off x="2044700" y="603996"/>
            <a:ext cx="5422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ptos Black" panose="020B0004020202020204" pitchFamily="34" charset="0"/>
              </a:rPr>
              <a:t>What Will You Do? </a:t>
            </a:r>
          </a:p>
        </p:txBody>
      </p:sp>
    </p:spTree>
    <p:extLst>
      <p:ext uri="{BB962C8B-B14F-4D97-AF65-F5344CB8AC3E}">
        <p14:creationId xmlns:p14="http://schemas.microsoft.com/office/powerpoint/2010/main" val="248428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1111</TotalTime>
  <Words>247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Black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40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Parkview church of Christ</cp:lastModifiedBy>
  <cp:revision>4</cp:revision>
  <dcterms:created xsi:type="dcterms:W3CDTF">2025-11-01T19:32:56Z</dcterms:created>
  <dcterms:modified xsi:type="dcterms:W3CDTF">2025-11-02T23:05:28Z</dcterms:modified>
</cp:coreProperties>
</file>