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>
        <p:scale>
          <a:sx n="59" d="100"/>
          <a:sy n="59" d="100"/>
        </p:scale>
        <p:origin x="1452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5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6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2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10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7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4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7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58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ED8C93-E389-4D8E-957A-4811A4AC9088}" type="datetimeFigureOut">
              <a:rPr lang="en-US" smtClean="0"/>
              <a:t>3/8/2026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2291AF-9FAF-413E-8F8C-BACB514E3F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1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E9DB-CAE5-1519-F751-3C3B29850C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1897E-BEBD-D51E-7D8A-32C0A664C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98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vil Ahab - Plain Bible Teaching">
            <a:extLst>
              <a:ext uri="{FF2B5EF4-FFF2-40B4-BE49-F238E27FC236}">
                <a16:creationId xmlns:a16="http://schemas.microsoft.com/office/drawing/2014/main" id="{7C283765-CFF1-497A-2065-B5DAE4F0F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4835471" cy="46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87494F8-8F13-AE84-4C0E-8E1FDAF3AD17}"/>
              </a:ext>
            </a:extLst>
          </p:cNvPr>
          <p:cNvSpPr/>
          <p:nvPr/>
        </p:nvSpPr>
        <p:spPr>
          <a:xfrm>
            <a:off x="4610744" y="656735"/>
            <a:ext cx="459605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What Do You Want to Hear?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8A80EA-A1E4-37D2-8BA8-41720E6BE359}"/>
              </a:ext>
            </a:extLst>
          </p:cNvPr>
          <p:cNvSpPr txBox="1"/>
          <p:nvPr/>
        </p:nvSpPr>
        <p:spPr>
          <a:xfrm>
            <a:off x="44877" y="4745103"/>
            <a:ext cx="4968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King Ahab – King of Israel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184FA9-9C0F-22E0-E925-A220CCBE4D4B}"/>
              </a:ext>
            </a:extLst>
          </p:cNvPr>
          <p:cNvSpPr txBox="1"/>
          <p:nvPr/>
        </p:nvSpPr>
        <p:spPr>
          <a:xfrm>
            <a:off x="712113" y="5264163"/>
            <a:ext cx="3285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Ninth  Century BC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00EE9-7913-D19F-6D0E-DF1DF4B0FC56}"/>
              </a:ext>
            </a:extLst>
          </p:cNvPr>
          <p:cNvSpPr txBox="1"/>
          <p:nvPr/>
        </p:nvSpPr>
        <p:spPr>
          <a:xfrm>
            <a:off x="224724" y="5725828"/>
            <a:ext cx="4386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      22  Year Reign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51A564-048D-3235-68E8-C34B19931C20}"/>
              </a:ext>
            </a:extLst>
          </p:cNvPr>
          <p:cNvSpPr txBox="1"/>
          <p:nvPr/>
        </p:nvSpPr>
        <p:spPr>
          <a:xfrm>
            <a:off x="736168" y="6201265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 Kings 16:29-30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C4FAFD-4155-78D0-3661-DDE4AA17B915}"/>
              </a:ext>
            </a:extLst>
          </p:cNvPr>
          <p:cNvSpPr txBox="1"/>
          <p:nvPr/>
        </p:nvSpPr>
        <p:spPr>
          <a:xfrm>
            <a:off x="5610386" y="3504478"/>
            <a:ext cx="3208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I Kings 22: 5-39</a:t>
            </a:r>
          </a:p>
        </p:txBody>
      </p:sp>
    </p:spTree>
    <p:extLst>
      <p:ext uri="{BB962C8B-B14F-4D97-AF65-F5344CB8AC3E}">
        <p14:creationId xmlns:p14="http://schemas.microsoft.com/office/powerpoint/2010/main" val="218411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03645-D4D6-467A-6A4A-B12C64668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“The Truth” and King Ahab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C2804-5E25-F7AC-F127-89386BE5A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Ahab’s Desire Reclaim “Ramoth-Gilead”                  </a:t>
            </a:r>
            <a:r>
              <a:rPr lang="en-US" dirty="0">
                <a:solidFill>
                  <a:srgbClr val="C00000"/>
                </a:solidFill>
              </a:rPr>
              <a:t>( I Kings. 22:3-4)</a:t>
            </a:r>
          </a:p>
          <a:p>
            <a:r>
              <a:rPr lang="en-US" b="1" dirty="0"/>
              <a:t>Insistence of King Jehoshaphat – </a:t>
            </a:r>
            <a:r>
              <a:rPr lang="en-US" i="1" dirty="0"/>
              <a:t>“Inquire First”  </a:t>
            </a:r>
            <a:r>
              <a:rPr lang="en-US" b="1" dirty="0"/>
              <a:t>  </a:t>
            </a:r>
            <a:r>
              <a:rPr lang="en-US" dirty="0">
                <a:solidFill>
                  <a:srgbClr val="C00000"/>
                </a:solidFill>
              </a:rPr>
              <a:t>(I Kings 22:5)</a:t>
            </a:r>
          </a:p>
          <a:p>
            <a:r>
              <a:rPr lang="en-US" b="1" dirty="0"/>
              <a:t>400 Prophets – </a:t>
            </a:r>
            <a:r>
              <a:rPr lang="en-US" i="1" dirty="0"/>
              <a:t>“Thus saith Jehovah”  “He will deliver it”  </a:t>
            </a:r>
            <a:r>
              <a:rPr lang="en-US" dirty="0">
                <a:solidFill>
                  <a:srgbClr val="C00000"/>
                </a:solidFill>
              </a:rPr>
              <a:t>( I Kings 22: 6, 11-12) </a:t>
            </a:r>
          </a:p>
          <a:p>
            <a:r>
              <a:rPr lang="en-US" b="1" dirty="0"/>
              <a:t>Micaiah –Ahab hates: </a:t>
            </a:r>
            <a:r>
              <a:rPr lang="en-US" i="1" dirty="0"/>
              <a:t>does not prophesy “good” for me – only “evil”   </a:t>
            </a:r>
            <a:r>
              <a:rPr lang="en-US" dirty="0">
                <a:solidFill>
                  <a:srgbClr val="C00000"/>
                </a:solidFill>
              </a:rPr>
              <a:t>(I Kings 22:8-9)</a:t>
            </a:r>
          </a:p>
          <a:p>
            <a:r>
              <a:rPr lang="en-US" b="1" dirty="0"/>
              <a:t>Micaiah’s shocking Response: </a:t>
            </a:r>
            <a:r>
              <a:rPr lang="en-US" i="1" dirty="0"/>
              <a:t>“Jehovah will deliver it into the hand of the king ”                             </a:t>
            </a:r>
            <a:r>
              <a:rPr lang="en-US" dirty="0">
                <a:solidFill>
                  <a:srgbClr val="C00000"/>
                </a:solidFill>
              </a:rPr>
              <a:t>(I Kings 22:15)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093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E883C-F95B-A9C1-5F82-FCC66E15B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E8F8C-6000-C3D7-82B5-439C88687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8A955-9B3F-A080-C10D-59B2296FD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b="1" dirty="0"/>
              <a:t>Micaiah – </a:t>
            </a:r>
            <a:r>
              <a:rPr lang="en-US" b="1" i="1" dirty="0"/>
              <a:t>are you being deceptive? </a:t>
            </a:r>
            <a:r>
              <a:rPr lang="en-US" dirty="0">
                <a:solidFill>
                  <a:srgbClr val="C00000"/>
                </a:solidFill>
              </a:rPr>
              <a:t>(I Kings 22:17, 36, 28, 35 , 38, I Kings 21:19)</a:t>
            </a:r>
            <a:r>
              <a:rPr lang="en-US" b="1" dirty="0"/>
              <a:t>?</a:t>
            </a:r>
          </a:p>
          <a:p>
            <a:r>
              <a:rPr lang="en-US" b="1" dirty="0"/>
              <a:t>Who possesses the “lying spirit” ? </a:t>
            </a:r>
            <a:r>
              <a:rPr lang="en-US" dirty="0">
                <a:solidFill>
                  <a:srgbClr val="C00000"/>
                </a:solidFill>
              </a:rPr>
              <a:t>( I Kings 22:19-23) </a:t>
            </a:r>
          </a:p>
          <a:p>
            <a:r>
              <a:rPr lang="en-US" b="1" dirty="0"/>
              <a:t>Wanting the truth or wanting what pleases us?</a:t>
            </a:r>
          </a:p>
          <a:p>
            <a:r>
              <a:rPr lang="en-US" b="1" dirty="0"/>
              <a:t>Genuine love of truth or perish?                                 </a:t>
            </a:r>
            <a:r>
              <a:rPr lang="en-US" dirty="0">
                <a:solidFill>
                  <a:srgbClr val="C00000"/>
                </a:solidFill>
              </a:rPr>
              <a:t>(2 Thess.  2:10-12)</a:t>
            </a:r>
          </a:p>
          <a:p>
            <a:r>
              <a:rPr lang="en-US" b="1" dirty="0"/>
              <a:t>400 teachers can all agree to lie when pleasing you is their motive...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072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0EAF4-BCE7-F736-C743-2E4F68903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708E1-0C3C-2944-EA88-A9D1CA495F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CE573-9B96-4990-8028-322506EF3E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9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205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           “The Truth” and King Ahab</vt:lpstr>
      <vt:lpstr>                       The Truth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2026-03-08T10:53:54Z</dcterms:created>
  <dcterms:modified xsi:type="dcterms:W3CDTF">2026-03-08T13:04:46Z</dcterms:modified>
</cp:coreProperties>
</file>