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72" d="100"/>
          <a:sy n="72" d="100"/>
        </p:scale>
        <p:origin x="-102" y="-1098"/>
      </p:cViewPr>
      <p:guideLst>
        <p:guide orient="horz" pos="211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F8FD1-E981-40CA-9786-FE5638BA49D7}" type="datetimeFigureOut">
              <a:rPr lang="en-US" smtClean="0"/>
              <a:pPr/>
              <a:t>7/5/2015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97685-71FF-4CFB-B0CF-0ECF33D01A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F8FD1-E981-40CA-9786-FE5638BA49D7}" type="datetimeFigureOut">
              <a:rPr lang="en-US" smtClean="0"/>
              <a:pPr/>
              <a:t>7/5/2015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97685-71FF-4CFB-B0CF-0ECF33D01A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F8FD1-E981-40CA-9786-FE5638BA49D7}" type="datetimeFigureOut">
              <a:rPr lang="en-US" smtClean="0"/>
              <a:pPr/>
              <a:t>7/5/2015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97685-71FF-4CFB-B0CF-0ECF33D01A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F8FD1-E981-40CA-9786-FE5638BA49D7}" type="datetimeFigureOut">
              <a:rPr lang="en-US" smtClean="0"/>
              <a:pPr/>
              <a:t>7/5/2015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97685-71FF-4CFB-B0CF-0ECF33D01A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F8FD1-E981-40CA-9786-FE5638BA49D7}" type="datetimeFigureOut">
              <a:rPr lang="en-US" smtClean="0"/>
              <a:pPr/>
              <a:t>7/5/2015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97685-71FF-4CFB-B0CF-0ECF33D01A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F8FD1-E981-40CA-9786-FE5638BA49D7}" type="datetimeFigureOut">
              <a:rPr lang="en-US" smtClean="0"/>
              <a:pPr/>
              <a:t>7/5/2015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97685-71FF-4CFB-B0CF-0ECF33D01A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F8FD1-E981-40CA-9786-FE5638BA49D7}" type="datetimeFigureOut">
              <a:rPr lang="en-US" smtClean="0"/>
              <a:pPr/>
              <a:t>7/5/2015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97685-71FF-4CFB-B0CF-0ECF33D01A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F8FD1-E981-40CA-9786-FE5638BA49D7}" type="datetimeFigureOut">
              <a:rPr lang="en-US" smtClean="0"/>
              <a:pPr/>
              <a:t>7/5/2015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97685-71FF-4CFB-B0CF-0ECF33D01A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F8FD1-E981-40CA-9786-FE5638BA49D7}" type="datetimeFigureOut">
              <a:rPr lang="en-US" smtClean="0"/>
              <a:pPr/>
              <a:t>7/5/2015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97685-71FF-4CFB-B0CF-0ECF33D01A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F8FD1-E981-40CA-9786-FE5638BA49D7}" type="datetimeFigureOut">
              <a:rPr lang="en-US" smtClean="0"/>
              <a:pPr/>
              <a:t>7/5/2015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97685-71FF-4CFB-B0CF-0ECF33D01A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F8FD1-E981-40CA-9786-FE5638BA49D7}" type="datetimeFigureOut">
              <a:rPr lang="en-US" smtClean="0"/>
              <a:pPr/>
              <a:t>7/5/2015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97685-71FF-4CFB-B0CF-0ECF33D01A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4F8FD1-E981-40CA-9786-FE5638BA49D7}" type="datetimeFigureOut">
              <a:rPr lang="en-US" smtClean="0"/>
              <a:pPr/>
              <a:t>7/5/2015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97685-71FF-4CFB-B0CF-0ECF33D01A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hyperlink" Target="https://www.google.com/url?sa=i&amp;rct=j&amp;q=&amp;esrc=s&amp;source=images&amp;cd=&amp;cad=rja&amp;uact=8&amp;ved=0CAcQjRw&amp;url=https://en.wikipedia.org/wiki/Tape_measure&amp;ei=FQuZVaSbAcfytQWK6K5w&amp;bvm=bv.96952980,d.aWw&amp;psig=AFQjCNFqSc_3CrrTRMz_I-2f0AfnLWWy1w&amp;ust=1436179381008080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google.com/url?sa=i&amp;rct=j&amp;q=&amp;esrc=s&amp;source=images&amp;cd=&amp;cad=rja&amp;uact=8&amp;ved=0CAcQjRw&amp;url=http://cliparts.co/free-clip-art-stick-figures-people&amp;ei=sA2ZVYGPJ8yqsAXriaDACQ&amp;bvm=bv.96952980,d.aWw&amp;psig=AFQjCNE1eABMgCXkVXEp2jM4SIdktF089A&amp;ust=1436180209071707" TargetMode="External"/><Relationship Id="rId5" Type="http://schemas.openxmlformats.org/officeDocument/2006/relationships/image" Target="../media/image2.jpeg"/><Relationship Id="rId4" Type="http://schemas.openxmlformats.org/officeDocument/2006/relationships/hyperlink" Target="http://www.google.com/url?sa=i&amp;rct=j&amp;q=&amp;esrc=s&amp;source=images&amp;cd=&amp;cad=rja&amp;uact=8&amp;ved=0CAcQjRw&amp;url=http://sermonseedbed.com/the-bible-is-the-word-of-god-reason-10/&amp;ei=NQyZVYXQHYfqtQX2zqOIDw&amp;bvm=bv.96952980,d.b2w&amp;psig=AFQjCNF7NzgBB4jGhGiukpwK827yz7GtSw&amp;ust=1436179812494601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/url?sa=i&amp;rct=j&amp;q=&amp;esrc=s&amp;source=images&amp;cd=&amp;cad=rja&amp;uact=8&amp;ved=0CAcQjRw&amp;url=http://sermonseedbed.com/the-bible-is-the-word-of-god-reason-10/&amp;ei=NQyZVYXQHYfqtQX2zqOIDw&amp;bvm=bv.96952980,d.b2w&amp;psig=AFQjCNF7NzgBB4jGhGiukpwK827yz7GtSw&amp;ust=1436179812494601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hyperlink" Target="https://www.google.com/url?sa=i&amp;rct=j&amp;q=&amp;esrc=s&amp;source=images&amp;cd=&amp;cad=rja&amp;uact=8&amp;ved=0CAcQjRw&amp;url=https://en.wikipedia.org/wiki/Tape_measure&amp;ei=FQuZVaSbAcfytQWK6K5w&amp;bvm=bv.96952980,d.aWw&amp;psig=AFQjCNFqSc_3CrrTRMz_I-2f0AfnLWWy1w&amp;ust=1436179381008080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/url?sa=i&amp;rct=j&amp;q=&amp;esrc=s&amp;source=images&amp;cd=&amp;cad=rja&amp;uact=8&amp;ved=0CAcQjRw&amp;url=http://sermonseedbed.com/the-bible-is-the-word-of-god-reason-10/&amp;ei=NQyZVYXQHYfqtQX2zqOIDw&amp;bvm=bv.96952980,d.b2w&amp;psig=AFQjCNF7NzgBB4jGhGiukpwK827yz7GtSw&amp;ust=1436179812494601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hyperlink" Target="https://www.google.com/url?sa=i&amp;rct=j&amp;q=&amp;esrc=s&amp;source=images&amp;cd=&amp;cad=rja&amp;uact=8&amp;ved=0CAcQjRw&amp;url=https://en.wikipedia.org/wiki/Tape_measure&amp;ei=FQuZVaSbAcfytQWK6K5w&amp;bvm=bv.96952980,d.aWw&amp;psig=AFQjCNFqSc_3CrrTRMz_I-2f0AfnLWWy1w&amp;ust=1436179381008080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/url?sa=i&amp;rct=j&amp;q=&amp;esrc=s&amp;source=images&amp;cd=&amp;cad=rja&amp;uact=8&amp;ved=0CAcQjRw&amp;url=http://sermonseedbed.com/the-bible-is-the-word-of-god-reason-10/&amp;ei=NQyZVYXQHYfqtQX2zqOIDw&amp;bvm=bv.96952980,d.b2w&amp;psig=AFQjCNF7NzgBB4jGhGiukpwK827yz7GtSw&amp;ust=1436179812494601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hyperlink" Target="https://www.google.com/url?sa=i&amp;rct=j&amp;q=&amp;esrc=s&amp;source=images&amp;cd=&amp;cad=rja&amp;uact=8&amp;ved=0CAcQjRw&amp;url=https://en.wikipedia.org/wiki/Tape_measure&amp;ei=FQuZVaSbAcfytQWK6K5w&amp;bvm=bv.96952980,d.aWw&amp;psig=AFQjCNFqSc_3CrrTRMz_I-2f0AfnLWWy1w&amp;ust=1436179381008080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/url?sa=i&amp;rct=j&amp;q=&amp;esrc=s&amp;source=images&amp;cd=&amp;cad=rja&amp;uact=8&amp;ved=0CAcQjRw&amp;url=http://sermonseedbed.com/the-bible-is-the-word-of-god-reason-10/&amp;ei=NQyZVYXQHYfqtQX2zqOIDw&amp;bvm=bv.96952980,d.b2w&amp;psig=AFQjCNF7NzgBB4jGhGiukpwK827yz7GtSw&amp;ust=1436179812494601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google.com/url?sa=i&amp;rct=j&amp;q=&amp;esrc=s&amp;source=images&amp;cd=&amp;cad=rja&amp;uact=8&amp;ved=0CAcQjRw&amp;url=https://sites.google.com/site/datameasurementlessonplantools/measurement/lenghth/nonstandard-units&amp;ei=rgqZVe6ZO8TNsAWlkYKYCg&amp;bvm=bv.96952980,d.aWw&amp;psig=AFQjCNFqSc_3CrrTRMz_I-2f0AfnLWWy1w&amp;ust=1436179381008080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google.com/url?sa=i&amp;rct=j&amp;q=&amp;esrc=s&amp;source=images&amp;cd=&amp;cad=rja&amp;uact=8&amp;ved=0CAcQjRw&amp;url=https://sites.google.com/site/datameasurementlessonplantools/measurement/lenghth/nonstandard-units&amp;ei=rgqZVe6ZO8TNsAWlkYKYCg&amp;bvm=bv.96952980,d.aWw&amp;psig=AFQjCNFqSc_3CrrTRMz_I-2f0AfnLWWy1w&amp;ust=143617938100808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google.com/url?sa=i&amp;rct=j&amp;q=&amp;esrc=s&amp;source=images&amp;cd=&amp;cad=rja&amp;uact=8&amp;ved=0CAcQjRw&amp;url=https://sites.google.com/site/datameasurementlessonplantools/measurement/lenghth/nonstandard-units&amp;ei=rgqZVe6ZO8TNsAWlkYKYCg&amp;bvm=bv.96952980,d.aWw&amp;psig=AFQjCNFqSc_3CrrTRMz_I-2f0AfnLWWy1w&amp;ust=1436179381008080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google.com/url?sa=i&amp;rct=j&amp;q=&amp;esrc=s&amp;source=images&amp;cd=&amp;cad=rja&amp;uact=8&amp;ved=0CAcQjRw&amp;url=https://sites.google.com/site/datameasurementlessonplantools/measurement/lenghth/nonstandard-units&amp;ei=rgqZVe6ZO8TNsAWlkYKYCg&amp;bvm=bv.96952980,d.aWw&amp;psig=AFQjCNFqSc_3CrrTRMz_I-2f0AfnLWWy1w&amp;ust=1436179381008080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google.com/url?sa=i&amp;rct=j&amp;q=&amp;esrc=s&amp;source=images&amp;cd=&amp;cad=rja&amp;uact=8&amp;ved=0CAcQjRw&amp;url=https://sites.google.com/site/datameasurementlessonplantools/measurement/lenghth/nonstandard-units&amp;ei=rgqZVe6ZO8TNsAWlkYKYCg&amp;bvm=bv.96952980,d.aWw&amp;psig=AFQjCNFqSc_3CrrTRMz_I-2f0AfnLWWy1w&amp;ust=1436179381008080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google.com/url?sa=i&amp;rct=j&amp;q=&amp;esrc=s&amp;source=images&amp;cd=&amp;cad=rja&amp;uact=8&amp;ved=0CAcQjRw&amp;url=https://sites.google.com/site/datameasurementlessonplantools/measurement/lenghth/nonstandard-units&amp;ei=rgqZVe6ZO8TNsAWlkYKYCg&amp;bvm=bv.96952980,d.aWw&amp;psig=AFQjCNFqSc_3CrrTRMz_I-2f0AfnLWWy1w&amp;ust=1436179381008080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google.com/url?sa=i&amp;rct=j&amp;q=&amp;esrc=s&amp;source=images&amp;cd=&amp;cad=rja&amp;uact=8&amp;ved=0CAcQjRw&amp;url=https://sites.google.com/site/datameasurementlessonplantools/measurement/lenghth/nonstandard-units&amp;ei=rgqZVe6ZO8TNsAWlkYKYCg&amp;bvm=bv.96952980,d.aWw&amp;psig=AFQjCNFqSc_3CrrTRMz_I-2f0AfnLWWy1w&amp;ust=1436179381008080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/url?sa=i&amp;rct=j&amp;q=&amp;esrc=s&amp;source=images&amp;cd=&amp;cad=rja&amp;uact=8&amp;ved=0CAcQjRw&amp;url=http://sermonseedbed.com/the-bible-is-the-word-of-god-reason-10/&amp;ei=NQyZVYXQHYfqtQX2zqOIDw&amp;bvm=bv.96952980,d.b2w&amp;psig=AFQjCNF7NzgBB4jGhGiukpwK827yz7GtSw&amp;ust=143617981249460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2895600"/>
            <a:ext cx="74676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What Is Your Standard For Being Right?</a:t>
            </a:r>
            <a:endParaRPr lang="en-US" sz="54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028" name="Picture 4" descr="http://upload.wikimedia.org/wikipedia/commons/1/17/Measuring-tape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4876800"/>
            <a:ext cx="2743200" cy="175066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105400" y="152400"/>
            <a:ext cx="3429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The Gospel?  </a:t>
            </a:r>
            <a:r>
              <a:rPr lang="en-US" sz="2800" b="1" dirty="0" smtClean="0">
                <a:solidFill>
                  <a:srgbClr val="002060"/>
                </a:solidFill>
              </a:rPr>
              <a:t>(Romans 1:17)</a:t>
            </a:r>
            <a:endParaRPr lang="en-US" sz="2800" b="1" dirty="0">
              <a:solidFill>
                <a:srgbClr val="002060"/>
              </a:solidFill>
            </a:endParaRPr>
          </a:p>
        </p:txBody>
      </p:sp>
      <p:pic>
        <p:nvPicPr>
          <p:cNvPr id="1030" name="Picture 6" descr="http://sermonseedbed.com/wp-content/uploads/2011/06/biblegodsword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9800" y="990600"/>
            <a:ext cx="1752600" cy="17526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33400" y="304800"/>
            <a:ext cx="3048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Yourself?                </a:t>
            </a:r>
            <a:r>
              <a:rPr lang="en-US" sz="2800" b="1" dirty="0" smtClean="0">
                <a:solidFill>
                  <a:srgbClr val="002060"/>
                </a:solidFill>
              </a:rPr>
              <a:t>(2 Cor. 10:12)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600" y="2057400"/>
            <a:ext cx="396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Without Understanding</a:t>
            </a:r>
            <a:endParaRPr lang="en-US" sz="2800" b="1" dirty="0"/>
          </a:p>
        </p:txBody>
      </p:sp>
      <p:pic>
        <p:nvPicPr>
          <p:cNvPr id="1032" name="Picture 8" descr="http://cliparts.co/cliparts/Bpc/5ay/Bpc5ayRT9.pn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752600" y="1143000"/>
            <a:ext cx="560739" cy="914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The Gospel Is the Standard For Being Right </a:t>
            </a:r>
            <a:endParaRPr lang="en-US" b="1" dirty="0"/>
          </a:p>
        </p:txBody>
      </p:sp>
      <p:pic>
        <p:nvPicPr>
          <p:cNvPr id="4" name="Picture 6" descr="http://sermonseedbed.com/wp-content/uploads/2011/06/biblegodsword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762000"/>
            <a:ext cx="1066800" cy="1066800"/>
          </a:xfrm>
          <a:prstGeom prst="rect">
            <a:avLst/>
          </a:prstGeom>
          <a:noFill/>
        </p:spPr>
      </p:pic>
      <p:pic>
        <p:nvPicPr>
          <p:cNvPr id="5" name="Picture 6" descr="http://sermonseedbed.com/wp-content/uploads/2011/06/biblegodsword.jpg">
            <a:hlinkClick r:id="rId2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762000"/>
            <a:ext cx="990600" cy="990600"/>
          </a:xfrm>
          <a:prstGeom prst="rect">
            <a:avLst/>
          </a:prstGeom>
          <a:noFill/>
        </p:spPr>
      </p:pic>
      <p:sp>
        <p:nvSpPr>
          <p:cNvPr id="6" name="Right Arrow 5"/>
          <p:cNvSpPr/>
          <p:nvPr/>
        </p:nvSpPr>
        <p:spPr>
          <a:xfrm>
            <a:off x="533400" y="2743200"/>
            <a:ext cx="978408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52600" y="2644914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Jesus </a:t>
            </a:r>
            <a:r>
              <a:rPr lang="en-US" sz="3600" b="1" dirty="0" smtClean="0">
                <a:solidFill>
                  <a:srgbClr val="002060"/>
                </a:solidFill>
              </a:rPr>
              <a:t>(Eph. 4:13)</a:t>
            </a:r>
            <a:endParaRPr lang="en-US" sz="3600" b="1" dirty="0">
              <a:solidFill>
                <a:srgbClr val="002060"/>
              </a:solidFill>
            </a:endParaRPr>
          </a:p>
        </p:txBody>
      </p:sp>
      <p:pic>
        <p:nvPicPr>
          <p:cNvPr id="8" name="Picture 6" descr="http://sermonseedbed.com/wp-content/uploads/2011/06/biblegodsword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762000"/>
            <a:ext cx="1066800" cy="1066800"/>
          </a:xfrm>
          <a:prstGeom prst="rect">
            <a:avLst/>
          </a:prstGeom>
          <a:noFill/>
        </p:spPr>
      </p:pic>
      <p:pic>
        <p:nvPicPr>
          <p:cNvPr id="10" name="Picture 4" descr="http://upload.wikimedia.org/wikipedia/commons/1/17/Measuring-tape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5380" y="3886200"/>
            <a:ext cx="1313420" cy="83820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981200" y="3962400"/>
            <a:ext cx="678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Doctrinally Sound  (Eph. 4:14, I Tim. 1:10-11)</a:t>
            </a:r>
            <a:endParaRPr lang="en-US" sz="28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The Gospel Is the Standard For Being Right </a:t>
            </a:r>
            <a:endParaRPr lang="en-US" b="1" dirty="0"/>
          </a:p>
        </p:txBody>
      </p:sp>
      <p:pic>
        <p:nvPicPr>
          <p:cNvPr id="4" name="Picture 6" descr="http://sermonseedbed.com/wp-content/uploads/2011/06/biblegodsword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762000"/>
            <a:ext cx="1066800" cy="1066800"/>
          </a:xfrm>
          <a:prstGeom prst="rect">
            <a:avLst/>
          </a:prstGeom>
          <a:noFill/>
        </p:spPr>
      </p:pic>
      <p:pic>
        <p:nvPicPr>
          <p:cNvPr id="5" name="Picture 6" descr="http://sermonseedbed.com/wp-content/uploads/2011/06/biblegodsword.jpg">
            <a:hlinkClick r:id="rId2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762000"/>
            <a:ext cx="990600" cy="990600"/>
          </a:xfrm>
          <a:prstGeom prst="rect">
            <a:avLst/>
          </a:prstGeom>
          <a:noFill/>
        </p:spPr>
      </p:pic>
      <p:sp>
        <p:nvSpPr>
          <p:cNvPr id="6" name="Right Arrow 5"/>
          <p:cNvSpPr/>
          <p:nvPr/>
        </p:nvSpPr>
        <p:spPr>
          <a:xfrm>
            <a:off x="533400" y="2743200"/>
            <a:ext cx="978408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52600" y="2644914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Jesus </a:t>
            </a:r>
            <a:r>
              <a:rPr lang="en-US" sz="3600" b="1" dirty="0" smtClean="0">
                <a:solidFill>
                  <a:srgbClr val="002060"/>
                </a:solidFill>
              </a:rPr>
              <a:t>(Eph. 4:13)</a:t>
            </a:r>
            <a:endParaRPr lang="en-US" sz="3600" b="1" dirty="0">
              <a:solidFill>
                <a:srgbClr val="002060"/>
              </a:solidFill>
            </a:endParaRPr>
          </a:p>
        </p:txBody>
      </p:sp>
      <p:pic>
        <p:nvPicPr>
          <p:cNvPr id="8" name="Picture 6" descr="http://sermonseedbed.com/wp-content/uploads/2011/06/biblegodsword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762000"/>
            <a:ext cx="1066800" cy="1066800"/>
          </a:xfrm>
          <a:prstGeom prst="rect">
            <a:avLst/>
          </a:prstGeom>
          <a:noFill/>
        </p:spPr>
      </p:pic>
      <p:pic>
        <p:nvPicPr>
          <p:cNvPr id="10" name="Picture 4" descr="http://upload.wikimedia.org/wikipedia/commons/1/17/Measuring-tape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5380" y="3886200"/>
            <a:ext cx="1313420" cy="83820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981200" y="3962400"/>
            <a:ext cx="678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Doctrinally Sound  (Eph. 4:14, I Tim. 1:10-11)</a:t>
            </a:r>
            <a:endParaRPr lang="en-US" sz="2800" b="1" dirty="0"/>
          </a:p>
        </p:txBody>
      </p:sp>
      <p:pic>
        <p:nvPicPr>
          <p:cNvPr id="12" name="Picture 4" descr="http://upload.wikimedia.org/wikipedia/commons/1/17/Measuring-tape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5380" y="4800600"/>
            <a:ext cx="1313420" cy="83820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1981200" y="4800600"/>
            <a:ext cx="716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Speaking Truth In Love  (Eph. 4:15, Jn. 8:3-11)</a:t>
            </a:r>
            <a:endParaRPr lang="en-US" sz="28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The Gospel Is the Standard For Being Right </a:t>
            </a:r>
            <a:endParaRPr lang="en-US" b="1" dirty="0"/>
          </a:p>
        </p:txBody>
      </p:sp>
      <p:pic>
        <p:nvPicPr>
          <p:cNvPr id="4" name="Picture 6" descr="http://sermonseedbed.com/wp-content/uploads/2011/06/biblegodsword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762000"/>
            <a:ext cx="1066800" cy="1066800"/>
          </a:xfrm>
          <a:prstGeom prst="rect">
            <a:avLst/>
          </a:prstGeom>
          <a:noFill/>
        </p:spPr>
      </p:pic>
      <p:pic>
        <p:nvPicPr>
          <p:cNvPr id="5" name="Picture 6" descr="http://sermonseedbed.com/wp-content/uploads/2011/06/biblegodsword.jpg">
            <a:hlinkClick r:id="rId2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762000"/>
            <a:ext cx="990600" cy="990600"/>
          </a:xfrm>
          <a:prstGeom prst="rect">
            <a:avLst/>
          </a:prstGeom>
          <a:noFill/>
        </p:spPr>
      </p:pic>
      <p:sp>
        <p:nvSpPr>
          <p:cNvPr id="6" name="Right Arrow 5"/>
          <p:cNvSpPr/>
          <p:nvPr/>
        </p:nvSpPr>
        <p:spPr>
          <a:xfrm>
            <a:off x="533400" y="2743200"/>
            <a:ext cx="978408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52600" y="2644914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Jesus </a:t>
            </a:r>
            <a:r>
              <a:rPr lang="en-US" sz="3600" b="1" dirty="0" smtClean="0">
                <a:solidFill>
                  <a:srgbClr val="002060"/>
                </a:solidFill>
              </a:rPr>
              <a:t>(Eph. 4:13)</a:t>
            </a:r>
            <a:endParaRPr lang="en-US" sz="3600" b="1" dirty="0">
              <a:solidFill>
                <a:srgbClr val="002060"/>
              </a:solidFill>
            </a:endParaRPr>
          </a:p>
        </p:txBody>
      </p:sp>
      <p:pic>
        <p:nvPicPr>
          <p:cNvPr id="8" name="Picture 6" descr="http://sermonseedbed.com/wp-content/uploads/2011/06/biblegodsword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762000"/>
            <a:ext cx="1066800" cy="1066800"/>
          </a:xfrm>
          <a:prstGeom prst="rect">
            <a:avLst/>
          </a:prstGeom>
          <a:noFill/>
        </p:spPr>
      </p:pic>
      <p:pic>
        <p:nvPicPr>
          <p:cNvPr id="10" name="Picture 4" descr="http://upload.wikimedia.org/wikipedia/commons/1/17/Measuring-tape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5380" y="3886200"/>
            <a:ext cx="1313420" cy="83820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981200" y="3962400"/>
            <a:ext cx="678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Doctrinally Sound  (Eph. 4:14, I Tim. 1:10-11)</a:t>
            </a:r>
            <a:endParaRPr lang="en-US" sz="2800" b="1" dirty="0"/>
          </a:p>
        </p:txBody>
      </p:sp>
      <p:pic>
        <p:nvPicPr>
          <p:cNvPr id="12" name="Picture 4" descr="http://upload.wikimedia.org/wikipedia/commons/1/17/Measuring-tape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5380" y="4800600"/>
            <a:ext cx="1313420" cy="83820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1981200" y="4800600"/>
            <a:ext cx="716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Speaking Truth In Love  (Eph. 4:15, Jn. 8:3-11)</a:t>
            </a:r>
            <a:endParaRPr lang="en-US" sz="2800" b="1" dirty="0"/>
          </a:p>
        </p:txBody>
      </p:sp>
      <p:pic>
        <p:nvPicPr>
          <p:cNvPr id="14" name="Picture 4" descr="http://upload.wikimedia.org/wikipedia/commons/1/17/Measuring-tape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5380" y="5715000"/>
            <a:ext cx="1313420" cy="838200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1981200" y="5715000"/>
            <a:ext cx="678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Paul’s Standard (I Cor. 11:1,Gal. 2:5, 11-14)</a:t>
            </a:r>
            <a:endParaRPr lang="en-US" sz="28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The Gospel Is the Standard For Being Right </a:t>
            </a:r>
            <a:endParaRPr lang="en-US" b="1" dirty="0"/>
          </a:p>
        </p:txBody>
      </p:sp>
      <p:pic>
        <p:nvPicPr>
          <p:cNvPr id="4" name="Picture 6" descr="http://sermonseedbed.com/wp-content/uploads/2011/06/biblegodsword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762000"/>
            <a:ext cx="1066800" cy="1066800"/>
          </a:xfrm>
          <a:prstGeom prst="rect">
            <a:avLst/>
          </a:prstGeom>
          <a:noFill/>
        </p:spPr>
      </p:pic>
      <p:pic>
        <p:nvPicPr>
          <p:cNvPr id="5" name="Picture 6" descr="http://sermonseedbed.com/wp-content/uploads/2011/06/biblegodsword.jpg">
            <a:hlinkClick r:id="rId2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762000"/>
            <a:ext cx="990600" cy="990600"/>
          </a:xfrm>
          <a:prstGeom prst="rect">
            <a:avLst/>
          </a:prstGeom>
          <a:noFill/>
        </p:spPr>
      </p:pic>
      <p:sp>
        <p:nvSpPr>
          <p:cNvPr id="6" name="Right Arrow 5"/>
          <p:cNvSpPr/>
          <p:nvPr/>
        </p:nvSpPr>
        <p:spPr>
          <a:xfrm>
            <a:off x="533400" y="2743200"/>
            <a:ext cx="978408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52600" y="2644914"/>
            <a:ext cx="716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Will You Submit to God’s Standard for Righteousness? </a:t>
            </a:r>
            <a:r>
              <a:rPr lang="en-US" sz="3600" b="1" dirty="0" smtClean="0">
                <a:solidFill>
                  <a:srgbClr val="002060"/>
                </a:solidFill>
              </a:rPr>
              <a:t>(Rom. 10:3)</a:t>
            </a:r>
            <a:endParaRPr lang="en-US" sz="3600" b="1" dirty="0">
              <a:solidFill>
                <a:srgbClr val="002060"/>
              </a:solidFill>
            </a:endParaRPr>
          </a:p>
        </p:txBody>
      </p:sp>
      <p:pic>
        <p:nvPicPr>
          <p:cNvPr id="8" name="Picture 6" descr="http://sermonseedbed.com/wp-content/uploads/2011/06/biblegodsword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762000"/>
            <a:ext cx="1066800" cy="1066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Yourself?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/>
          </a:p>
        </p:txBody>
      </p:sp>
      <p:pic>
        <p:nvPicPr>
          <p:cNvPr id="4" name="Picture 2" descr="https://lh6.googleusercontent.com/L5R-HGtPYm_JZNxoX6ULY3hQVmL4GiUujwbFA8Aw24y8_6qAcKRw5PcyulwJOIb2aidVLtzaNup-t6uuGsSuGYQQyTzLTc6XUCJVaiSZ-3Z4aoLggsY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381000"/>
            <a:ext cx="2133600" cy="846188"/>
          </a:xfrm>
          <a:prstGeom prst="rect">
            <a:avLst/>
          </a:prstGeom>
          <a:noFill/>
        </p:spPr>
      </p:pic>
      <p:pic>
        <p:nvPicPr>
          <p:cNvPr id="5" name="Picture 2" descr="https://lh6.googleusercontent.com/L5R-HGtPYm_JZNxoX6ULY3hQVmL4GiUujwbFA8Aw24y8_6qAcKRw5PcyulwJOIb2aidVLtzaNup-t6uuGsSuGYQQyTzLTc6XUCJVaiSZ-3Z4aoLggsY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457200"/>
            <a:ext cx="2133600" cy="8461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Yourself?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Are You That Bold? </a:t>
            </a:r>
            <a:r>
              <a:rPr lang="en-US" b="1" dirty="0" smtClean="0">
                <a:solidFill>
                  <a:srgbClr val="002060"/>
                </a:solidFill>
              </a:rPr>
              <a:t>(2 Cor. 10:10-18)</a:t>
            </a:r>
          </a:p>
        </p:txBody>
      </p:sp>
      <p:pic>
        <p:nvPicPr>
          <p:cNvPr id="4" name="Picture 2" descr="https://lh6.googleusercontent.com/L5R-HGtPYm_JZNxoX6ULY3hQVmL4GiUujwbFA8Aw24y8_6qAcKRw5PcyulwJOIb2aidVLtzaNup-t6uuGsSuGYQQyTzLTc6XUCJVaiSZ-3Z4aoLggsY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381000"/>
            <a:ext cx="2133600" cy="846188"/>
          </a:xfrm>
          <a:prstGeom prst="rect">
            <a:avLst/>
          </a:prstGeom>
          <a:noFill/>
        </p:spPr>
      </p:pic>
      <p:pic>
        <p:nvPicPr>
          <p:cNvPr id="5" name="Picture 2" descr="https://lh6.googleusercontent.com/L5R-HGtPYm_JZNxoX6ULY3hQVmL4GiUujwbFA8Aw24y8_6qAcKRw5PcyulwJOIb2aidVLtzaNup-t6uuGsSuGYQQyTzLTc6XUCJVaiSZ-3Z4aoLggsY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457200"/>
            <a:ext cx="2133600" cy="8461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Yourself?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Are You That Bold? </a:t>
            </a:r>
            <a:r>
              <a:rPr lang="en-US" b="1" dirty="0" smtClean="0">
                <a:solidFill>
                  <a:srgbClr val="002060"/>
                </a:solidFill>
              </a:rPr>
              <a:t>(2 Cor. 10:10-18)</a:t>
            </a:r>
          </a:p>
          <a:p>
            <a:r>
              <a:rPr lang="en-US" b="1" dirty="0" smtClean="0"/>
              <a:t>Are You That Consistent? </a:t>
            </a:r>
            <a:r>
              <a:rPr lang="en-US" b="1" dirty="0" smtClean="0">
                <a:solidFill>
                  <a:srgbClr val="002060"/>
                </a:solidFill>
              </a:rPr>
              <a:t>(Matt.26:33,35)</a:t>
            </a:r>
          </a:p>
        </p:txBody>
      </p:sp>
      <p:pic>
        <p:nvPicPr>
          <p:cNvPr id="4" name="Picture 2" descr="https://lh6.googleusercontent.com/L5R-HGtPYm_JZNxoX6ULY3hQVmL4GiUujwbFA8Aw24y8_6qAcKRw5PcyulwJOIb2aidVLtzaNup-t6uuGsSuGYQQyTzLTc6XUCJVaiSZ-3Z4aoLggsY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381000"/>
            <a:ext cx="2133600" cy="846188"/>
          </a:xfrm>
          <a:prstGeom prst="rect">
            <a:avLst/>
          </a:prstGeom>
          <a:noFill/>
        </p:spPr>
      </p:pic>
      <p:pic>
        <p:nvPicPr>
          <p:cNvPr id="5" name="Picture 2" descr="https://lh6.googleusercontent.com/L5R-HGtPYm_JZNxoX6ULY3hQVmL4GiUujwbFA8Aw24y8_6qAcKRw5PcyulwJOIb2aidVLtzaNup-t6uuGsSuGYQQyTzLTc6XUCJVaiSZ-3Z4aoLggsY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457200"/>
            <a:ext cx="2133600" cy="8461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Yourself?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Are You That Bold? </a:t>
            </a:r>
            <a:r>
              <a:rPr lang="en-US" b="1" dirty="0" smtClean="0">
                <a:solidFill>
                  <a:srgbClr val="002060"/>
                </a:solidFill>
              </a:rPr>
              <a:t>(2 Cor. 10:10-18)</a:t>
            </a:r>
          </a:p>
          <a:p>
            <a:r>
              <a:rPr lang="en-US" b="1" dirty="0" smtClean="0"/>
              <a:t>Are You That Consistent? </a:t>
            </a:r>
            <a:r>
              <a:rPr lang="en-US" b="1" dirty="0" smtClean="0">
                <a:solidFill>
                  <a:srgbClr val="002060"/>
                </a:solidFill>
              </a:rPr>
              <a:t>(Matt.26:33,35)</a:t>
            </a:r>
          </a:p>
          <a:p>
            <a:r>
              <a:rPr lang="en-US" b="1" dirty="0" smtClean="0"/>
              <a:t>Are You That Self-Righteous? </a:t>
            </a:r>
            <a:r>
              <a:rPr lang="en-US" b="1" dirty="0" smtClean="0">
                <a:solidFill>
                  <a:srgbClr val="002060"/>
                </a:solidFill>
              </a:rPr>
              <a:t>(Lk. 18:9-14)</a:t>
            </a:r>
          </a:p>
          <a:p>
            <a:pPr>
              <a:buNone/>
            </a:pPr>
            <a:endParaRPr lang="en-US" b="1" dirty="0"/>
          </a:p>
        </p:txBody>
      </p:sp>
      <p:pic>
        <p:nvPicPr>
          <p:cNvPr id="4" name="Picture 2" descr="https://lh6.googleusercontent.com/L5R-HGtPYm_JZNxoX6ULY3hQVmL4GiUujwbFA8Aw24y8_6qAcKRw5PcyulwJOIb2aidVLtzaNup-t6uuGsSuGYQQyTzLTc6XUCJVaiSZ-3Z4aoLggsY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381000"/>
            <a:ext cx="2133600" cy="846188"/>
          </a:xfrm>
          <a:prstGeom prst="rect">
            <a:avLst/>
          </a:prstGeom>
          <a:noFill/>
        </p:spPr>
      </p:pic>
      <p:pic>
        <p:nvPicPr>
          <p:cNvPr id="5" name="Picture 2" descr="https://lh6.googleusercontent.com/L5R-HGtPYm_JZNxoX6ULY3hQVmL4GiUujwbFA8Aw24y8_6qAcKRw5PcyulwJOIb2aidVLtzaNup-t6uuGsSuGYQQyTzLTc6XUCJVaiSZ-3Z4aoLggsY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457200"/>
            <a:ext cx="2133600" cy="8461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Yourself?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Are You That Bold? </a:t>
            </a:r>
            <a:r>
              <a:rPr lang="en-US" b="1" dirty="0" smtClean="0">
                <a:solidFill>
                  <a:srgbClr val="002060"/>
                </a:solidFill>
              </a:rPr>
              <a:t>(2 Cor. 10:10-18)</a:t>
            </a:r>
          </a:p>
          <a:p>
            <a:r>
              <a:rPr lang="en-US" b="1" dirty="0" smtClean="0"/>
              <a:t>Are You That Consistent? </a:t>
            </a:r>
            <a:r>
              <a:rPr lang="en-US" b="1" dirty="0" smtClean="0">
                <a:solidFill>
                  <a:srgbClr val="002060"/>
                </a:solidFill>
              </a:rPr>
              <a:t>(Matt.26:33,35)</a:t>
            </a:r>
          </a:p>
          <a:p>
            <a:r>
              <a:rPr lang="en-US" b="1" dirty="0" smtClean="0"/>
              <a:t>Are You That Self-Righteous? </a:t>
            </a:r>
            <a:r>
              <a:rPr lang="en-US" b="1" dirty="0" smtClean="0">
                <a:solidFill>
                  <a:srgbClr val="002060"/>
                </a:solidFill>
              </a:rPr>
              <a:t>(Lk. 18:9-14)</a:t>
            </a:r>
          </a:p>
          <a:p>
            <a:r>
              <a:rPr lang="en-US" b="1" dirty="0" smtClean="0"/>
              <a:t>It is whom the Lord Commends!</a:t>
            </a:r>
          </a:p>
        </p:txBody>
      </p:sp>
      <p:pic>
        <p:nvPicPr>
          <p:cNvPr id="4" name="Picture 2" descr="https://lh6.googleusercontent.com/L5R-HGtPYm_JZNxoX6ULY3hQVmL4GiUujwbFA8Aw24y8_6qAcKRw5PcyulwJOIb2aidVLtzaNup-t6uuGsSuGYQQyTzLTc6XUCJVaiSZ-3Z4aoLggsY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381000"/>
            <a:ext cx="2133600" cy="846188"/>
          </a:xfrm>
          <a:prstGeom prst="rect">
            <a:avLst/>
          </a:prstGeom>
          <a:noFill/>
        </p:spPr>
      </p:pic>
      <p:pic>
        <p:nvPicPr>
          <p:cNvPr id="5" name="Picture 2" descr="https://lh6.googleusercontent.com/L5R-HGtPYm_JZNxoX6ULY3hQVmL4GiUujwbFA8Aw24y8_6qAcKRw5PcyulwJOIb2aidVLtzaNup-t6uuGsSuGYQQyTzLTc6XUCJVaiSZ-3Z4aoLggsY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457200"/>
            <a:ext cx="2133600" cy="8461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Yourself?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Are You That Bold? </a:t>
            </a:r>
            <a:r>
              <a:rPr lang="en-US" b="1" dirty="0" smtClean="0">
                <a:solidFill>
                  <a:srgbClr val="002060"/>
                </a:solidFill>
              </a:rPr>
              <a:t>(2 Cor. 10:10-18)</a:t>
            </a:r>
          </a:p>
          <a:p>
            <a:r>
              <a:rPr lang="en-US" b="1" dirty="0" smtClean="0"/>
              <a:t>Are You That Consistent? </a:t>
            </a:r>
            <a:r>
              <a:rPr lang="en-US" b="1" dirty="0" smtClean="0">
                <a:solidFill>
                  <a:srgbClr val="002060"/>
                </a:solidFill>
              </a:rPr>
              <a:t>(Matt.26:33,35)</a:t>
            </a:r>
          </a:p>
          <a:p>
            <a:r>
              <a:rPr lang="en-US" b="1" dirty="0" smtClean="0"/>
              <a:t>Are You That Self-Righteous? </a:t>
            </a:r>
            <a:r>
              <a:rPr lang="en-US" b="1" dirty="0" smtClean="0">
                <a:solidFill>
                  <a:srgbClr val="002060"/>
                </a:solidFill>
              </a:rPr>
              <a:t>(Lk. 18:9-14)</a:t>
            </a:r>
          </a:p>
          <a:p>
            <a:r>
              <a:rPr lang="en-US" b="1" dirty="0" smtClean="0"/>
              <a:t>It is whom the Lord Commends!</a:t>
            </a:r>
          </a:p>
          <a:p>
            <a:r>
              <a:rPr lang="en-US" b="1" dirty="0" smtClean="0"/>
              <a:t>You are not immune to being corrupted  by your culture!</a:t>
            </a:r>
          </a:p>
        </p:txBody>
      </p:sp>
      <p:pic>
        <p:nvPicPr>
          <p:cNvPr id="4" name="Picture 2" descr="https://lh6.googleusercontent.com/L5R-HGtPYm_JZNxoX6ULY3hQVmL4GiUujwbFA8Aw24y8_6qAcKRw5PcyulwJOIb2aidVLtzaNup-t6uuGsSuGYQQyTzLTc6XUCJVaiSZ-3Z4aoLggsY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381000"/>
            <a:ext cx="2133600" cy="846188"/>
          </a:xfrm>
          <a:prstGeom prst="rect">
            <a:avLst/>
          </a:prstGeom>
          <a:noFill/>
        </p:spPr>
      </p:pic>
      <p:pic>
        <p:nvPicPr>
          <p:cNvPr id="5" name="Picture 2" descr="https://lh6.googleusercontent.com/L5R-HGtPYm_JZNxoX6ULY3hQVmL4GiUujwbFA8Aw24y8_6qAcKRw5PcyulwJOIb2aidVLtzaNup-t6uuGsSuGYQQyTzLTc6XUCJVaiSZ-3Z4aoLggsY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457200"/>
            <a:ext cx="2133600" cy="8461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Yourself?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Are You That Bold? </a:t>
            </a:r>
            <a:r>
              <a:rPr lang="en-US" b="1" dirty="0" smtClean="0">
                <a:solidFill>
                  <a:srgbClr val="002060"/>
                </a:solidFill>
              </a:rPr>
              <a:t>(2 Cor. 10:10-18)</a:t>
            </a:r>
          </a:p>
          <a:p>
            <a:r>
              <a:rPr lang="en-US" b="1" dirty="0" smtClean="0"/>
              <a:t>Are You That Consistent? </a:t>
            </a:r>
            <a:r>
              <a:rPr lang="en-US" b="1" dirty="0" smtClean="0">
                <a:solidFill>
                  <a:srgbClr val="002060"/>
                </a:solidFill>
              </a:rPr>
              <a:t>(Matt.26:33,35)</a:t>
            </a:r>
          </a:p>
          <a:p>
            <a:r>
              <a:rPr lang="en-US" b="1" dirty="0" smtClean="0"/>
              <a:t>Are You That Self-Righteous? </a:t>
            </a:r>
            <a:r>
              <a:rPr lang="en-US" b="1" dirty="0" smtClean="0">
                <a:solidFill>
                  <a:srgbClr val="002060"/>
                </a:solidFill>
              </a:rPr>
              <a:t>(Lk. 18:9-14)</a:t>
            </a:r>
          </a:p>
          <a:p>
            <a:r>
              <a:rPr lang="en-US" b="1" dirty="0" smtClean="0"/>
              <a:t>Are You That Blind? </a:t>
            </a:r>
            <a:r>
              <a:rPr lang="en-US" b="1" dirty="0" smtClean="0">
                <a:solidFill>
                  <a:srgbClr val="002060"/>
                </a:solidFill>
              </a:rPr>
              <a:t>(Matt. 7:3-5)</a:t>
            </a:r>
          </a:p>
          <a:p>
            <a:r>
              <a:rPr lang="en-US" b="1" dirty="0" smtClean="0"/>
              <a:t>It is whom the Lord Commends!</a:t>
            </a:r>
          </a:p>
          <a:p>
            <a:r>
              <a:rPr lang="en-US" b="1" dirty="0" smtClean="0"/>
              <a:t>You are not immune to being corrupted  by your culture!</a:t>
            </a:r>
          </a:p>
          <a:p>
            <a:r>
              <a:rPr lang="en-US" b="1" dirty="0" smtClean="0"/>
              <a:t>Being religious does not make you right!</a:t>
            </a:r>
          </a:p>
          <a:p>
            <a:r>
              <a:rPr lang="en-US" b="1" dirty="0" smtClean="0"/>
              <a:t>It is difficult to see ourselves as we really are!</a:t>
            </a:r>
            <a:endParaRPr lang="en-US" b="1" dirty="0"/>
          </a:p>
        </p:txBody>
      </p:sp>
      <p:pic>
        <p:nvPicPr>
          <p:cNvPr id="4" name="Picture 2" descr="https://lh6.googleusercontent.com/L5R-HGtPYm_JZNxoX6ULY3hQVmL4GiUujwbFA8Aw24y8_6qAcKRw5PcyulwJOIb2aidVLtzaNup-t6uuGsSuGYQQyTzLTc6XUCJVaiSZ-3Z4aoLggsY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381000"/>
            <a:ext cx="2133600" cy="846188"/>
          </a:xfrm>
          <a:prstGeom prst="rect">
            <a:avLst/>
          </a:prstGeom>
          <a:noFill/>
        </p:spPr>
      </p:pic>
      <p:pic>
        <p:nvPicPr>
          <p:cNvPr id="5" name="Picture 2" descr="https://lh6.googleusercontent.com/L5R-HGtPYm_JZNxoX6ULY3hQVmL4GiUujwbFA8Aw24y8_6qAcKRw5PcyulwJOIb2aidVLtzaNup-t6uuGsSuGYQQyTzLTc6XUCJVaiSZ-3Z4aoLggsY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457200"/>
            <a:ext cx="2133600" cy="8461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The Gospel Is the Standard For Being Right </a:t>
            </a:r>
            <a:endParaRPr lang="en-US" b="1" dirty="0"/>
          </a:p>
        </p:txBody>
      </p:sp>
      <p:pic>
        <p:nvPicPr>
          <p:cNvPr id="4" name="Picture 6" descr="http://sermonseedbed.com/wp-content/uploads/2011/06/biblegodsword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762000"/>
            <a:ext cx="1066800" cy="1066800"/>
          </a:xfrm>
          <a:prstGeom prst="rect">
            <a:avLst/>
          </a:prstGeom>
          <a:noFill/>
        </p:spPr>
      </p:pic>
      <p:pic>
        <p:nvPicPr>
          <p:cNvPr id="5" name="Picture 6" descr="http://sermonseedbed.com/wp-content/uploads/2011/06/biblegodsword.jpg">
            <a:hlinkClick r:id="rId2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762000"/>
            <a:ext cx="990600" cy="990600"/>
          </a:xfrm>
          <a:prstGeom prst="rect">
            <a:avLst/>
          </a:prstGeom>
          <a:noFill/>
        </p:spPr>
      </p:pic>
      <p:sp>
        <p:nvSpPr>
          <p:cNvPr id="6" name="Right Arrow 5"/>
          <p:cNvSpPr/>
          <p:nvPr/>
        </p:nvSpPr>
        <p:spPr>
          <a:xfrm>
            <a:off x="533400" y="2743200"/>
            <a:ext cx="978408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52600" y="2644914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Jesus </a:t>
            </a:r>
            <a:r>
              <a:rPr lang="en-US" sz="3600" b="1" dirty="0" smtClean="0">
                <a:solidFill>
                  <a:srgbClr val="002060"/>
                </a:solidFill>
              </a:rPr>
              <a:t>(Eph. 4:13)</a:t>
            </a:r>
            <a:endParaRPr lang="en-US" sz="3600" b="1" dirty="0">
              <a:solidFill>
                <a:srgbClr val="002060"/>
              </a:solidFill>
            </a:endParaRPr>
          </a:p>
        </p:txBody>
      </p:sp>
      <p:pic>
        <p:nvPicPr>
          <p:cNvPr id="8" name="Picture 6" descr="http://sermonseedbed.com/wp-content/uploads/2011/06/biblegodsword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762000"/>
            <a:ext cx="1066800" cy="1066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409</Words>
  <Application>Microsoft Office PowerPoint</Application>
  <PresentationFormat>On-screen Show (4:3)</PresentationFormat>
  <Paragraphs>50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Yourself? </vt:lpstr>
      <vt:lpstr>Yourself? </vt:lpstr>
      <vt:lpstr>Yourself? </vt:lpstr>
      <vt:lpstr>Yourself? </vt:lpstr>
      <vt:lpstr>Yourself? </vt:lpstr>
      <vt:lpstr>Yourself? </vt:lpstr>
      <vt:lpstr>Yourself? </vt:lpstr>
      <vt:lpstr>The Gospel Is the Standard For Being Right </vt:lpstr>
      <vt:lpstr>The Gospel Is the Standard For Being Right </vt:lpstr>
      <vt:lpstr>The Gospel Is the Standard For Being Right </vt:lpstr>
      <vt:lpstr>The Gospel Is the Standard For Being Right </vt:lpstr>
      <vt:lpstr>The Gospel Is the Standard For Being Right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Jerry</dc:creator>
  <cp:lastModifiedBy>Norris Long</cp:lastModifiedBy>
  <cp:revision>12</cp:revision>
  <dcterms:created xsi:type="dcterms:W3CDTF">2015-07-05T10:40:54Z</dcterms:created>
  <dcterms:modified xsi:type="dcterms:W3CDTF">2015-07-06T01:32:06Z</dcterms:modified>
</cp:coreProperties>
</file>