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4660"/>
  </p:normalViewPr>
  <p:slideViewPr>
    <p:cSldViewPr snapToGrid="0" showGuides="1">
      <p:cViewPr varScale="1">
        <p:scale>
          <a:sx n="122" d="100"/>
          <a:sy n="122" d="100"/>
        </p:scale>
        <p:origin x="1356" y="114"/>
      </p:cViewPr>
      <p:guideLst>
        <p:guide orient="horz" pos="213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02262-B886-4896-A1E3-2B45CFAEF787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88C20-D37C-46C2-AA23-0657482528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92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88C20-D37C-46C2-AA23-0657482528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09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9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22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3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9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0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657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47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4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8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79E3DE-9C1E-4F32-BB40-0F7A6DD25C3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9EF267-B48F-4348-BA82-9D5E202888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2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3BF05E-7BBB-2A81-7D55-D7F345B78707}"/>
              </a:ext>
            </a:extLst>
          </p:cNvPr>
          <p:cNvSpPr/>
          <p:nvPr/>
        </p:nvSpPr>
        <p:spPr>
          <a:xfrm>
            <a:off x="614058" y="184946"/>
            <a:ext cx="82555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What Determines “Right”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932FAC-6E46-5889-DC95-65B3B95D4BCA}"/>
              </a:ext>
            </a:extLst>
          </p:cNvPr>
          <p:cNvSpPr txBox="1"/>
          <p:nvPr/>
        </p:nvSpPr>
        <p:spPr>
          <a:xfrm>
            <a:off x="6426828" y="2321948"/>
            <a:ext cx="2024743" cy="587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Legalism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54C1EC-5D3C-C9E8-E2EB-2362EC56E9BF}"/>
              </a:ext>
            </a:extLst>
          </p:cNvPr>
          <p:cNvSpPr txBox="1"/>
          <p:nvPr/>
        </p:nvSpPr>
        <p:spPr>
          <a:xfrm>
            <a:off x="378926" y="2302116"/>
            <a:ext cx="347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Antinomianism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5A22C6-32BF-FC71-EE02-B373EF69537E}"/>
              </a:ext>
            </a:extLst>
          </p:cNvPr>
          <p:cNvSpPr txBox="1"/>
          <p:nvPr/>
        </p:nvSpPr>
        <p:spPr>
          <a:xfrm>
            <a:off x="3304909" y="3971109"/>
            <a:ext cx="2873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Situationism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40A59A-9CD1-129A-D606-CC674BAE96D6}"/>
              </a:ext>
            </a:extLst>
          </p:cNvPr>
          <p:cNvSpPr txBox="1"/>
          <p:nvPr/>
        </p:nvSpPr>
        <p:spPr>
          <a:xfrm>
            <a:off x="6374577" y="3013501"/>
            <a:ext cx="233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Code of  rules found in a book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8FFBFD-B6FE-4801-1631-78E6C6A6012A}"/>
              </a:ext>
            </a:extLst>
          </p:cNvPr>
          <p:cNvSpPr txBox="1"/>
          <p:nvPr/>
        </p:nvSpPr>
        <p:spPr>
          <a:xfrm>
            <a:off x="718572" y="2802221"/>
            <a:ext cx="233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Against  law – no  forecastable course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3F8AB-56D1-D36D-607F-1931E2846AD3}"/>
              </a:ext>
            </a:extLst>
          </p:cNvPr>
          <p:cNvSpPr txBox="1"/>
          <p:nvPr/>
        </p:nvSpPr>
        <p:spPr>
          <a:xfrm>
            <a:off x="3304909" y="4656543"/>
            <a:ext cx="2873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Flecther’s Situation Ethics – love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D8C090-F6D4-78EC-60EF-2A4F97B2F6CE}"/>
              </a:ext>
            </a:extLst>
          </p:cNvPr>
          <p:cNvSpPr txBox="1"/>
          <p:nvPr/>
        </p:nvSpPr>
        <p:spPr>
          <a:xfrm>
            <a:off x="3781697" y="5577606"/>
            <a:ext cx="1580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 Jn. 5:2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C6E0F9-AFE0-4E97-5BCD-DF0C2AB4018E}"/>
              </a:ext>
            </a:extLst>
          </p:cNvPr>
          <p:cNvSpPr txBox="1"/>
          <p:nvPr/>
        </p:nvSpPr>
        <p:spPr>
          <a:xfrm>
            <a:off x="614058" y="4117934"/>
            <a:ext cx="2442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Rom. 5:20-21, 6:1-2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C1D041-CB13-E411-549B-7ADADBAAA8D3}"/>
              </a:ext>
            </a:extLst>
          </p:cNvPr>
          <p:cNvSpPr txBox="1"/>
          <p:nvPr/>
        </p:nvSpPr>
        <p:spPr>
          <a:xfrm>
            <a:off x="6426828" y="4045101"/>
            <a:ext cx="21160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Rom. 3:20, Gal. 3:20, 2:16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5DB4D8-A3ED-CCC5-4FE4-3E40ADE7F38A}"/>
              </a:ext>
            </a:extLst>
          </p:cNvPr>
          <p:cNvSpPr txBox="1"/>
          <p:nvPr/>
        </p:nvSpPr>
        <p:spPr>
          <a:xfrm>
            <a:off x="3631474" y="1370460"/>
            <a:ext cx="2351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The Bible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8E5F8F-E0E4-065F-FF20-D7CAC01989B4}"/>
              </a:ext>
            </a:extLst>
          </p:cNvPr>
          <p:cNvSpPr txBox="1"/>
          <p:nvPr/>
        </p:nvSpPr>
        <p:spPr>
          <a:xfrm>
            <a:off x="3631474" y="1886617"/>
            <a:ext cx="2024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Book of Fixed Rules</a:t>
            </a:r>
          </a:p>
        </p:txBody>
      </p:sp>
    </p:spTree>
    <p:extLst>
      <p:ext uri="{BB962C8B-B14F-4D97-AF65-F5344CB8AC3E}">
        <p14:creationId xmlns:p14="http://schemas.microsoft.com/office/powerpoint/2010/main" val="18686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D7997-F397-4742-4D2F-907AF34D5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Bible – Fixed Rules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519F4-314D-778D-6D87-B43769830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Unity Demanded </a:t>
            </a:r>
            <a:r>
              <a:rPr lang="en-US" dirty="0"/>
              <a:t>(Jn. 17:20-21, 11;  I Cor. 1:10 Eph. 4:1-4, Phil. 3:16) – If we cannot see the Bible alike how can we maintain unity? </a:t>
            </a:r>
          </a:p>
          <a:p>
            <a:r>
              <a:rPr lang="en-US" b="1" dirty="0"/>
              <a:t>Warning of False Teachers</a:t>
            </a:r>
            <a:r>
              <a:rPr lang="en-US" dirty="0"/>
              <a:t>(Matt. 7:15, 2 Cor. 11:13-14; 2 Jn. 9-10; 2 Pet. 2:1, 2 Pet. 3:16, I Tim. 4:1-4)  If  we cannot understand the Bible alike; everyone has a right to own interpretation, who would be a false teacher? </a:t>
            </a:r>
          </a:p>
          <a:p>
            <a:r>
              <a:rPr lang="en-US" b="1" dirty="0"/>
              <a:t>Warning of False Doctrine </a:t>
            </a:r>
            <a:r>
              <a:rPr lang="en-US" dirty="0"/>
              <a:t>(Gal. 1:6-7; Matt. 15:9, 2 Tim. 4:1-4) If doctrine does not matter as long as you are honest, why the warning? </a:t>
            </a:r>
          </a:p>
        </p:txBody>
      </p:sp>
    </p:spTree>
    <p:extLst>
      <p:ext uri="{BB962C8B-B14F-4D97-AF65-F5344CB8AC3E}">
        <p14:creationId xmlns:p14="http://schemas.microsoft.com/office/powerpoint/2010/main" val="3242711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F396B-011D-1FF7-280E-BC25F8EAF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47467-FBEB-BEB9-9EC1-D8EF5155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Bible – Fixed Rules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50D26-3945-60BA-2EDF-71F53F742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Must be Obeyed </a:t>
            </a:r>
            <a:r>
              <a:rPr lang="en-US" dirty="0"/>
              <a:t>(2 Thess. 3:14, 2 Thess. 1:8,  Heb. 5:8-9, I Pet. 1:22, I Pet. 4:17, Eph. 3:1-7)  </a:t>
            </a:r>
            <a:r>
              <a:rPr lang="en-US" b="1" dirty="0"/>
              <a:t>Must therefore be understood </a:t>
            </a:r>
          </a:p>
        </p:txBody>
      </p:sp>
    </p:spTree>
    <p:extLst>
      <p:ext uri="{BB962C8B-B14F-4D97-AF65-F5344CB8AC3E}">
        <p14:creationId xmlns:p14="http://schemas.microsoft.com/office/powerpoint/2010/main" val="2567874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266B2-1AAE-F233-E8ED-69A65064F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Dealing with Difficult Passages?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3965F-9693-9D3E-EE65-5E6C80A23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    Unity Demanded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BF290C-5395-2A38-4ED1-A1062BBB68CD}"/>
              </a:ext>
            </a:extLst>
          </p:cNvPr>
          <p:cNvSpPr txBox="1"/>
          <p:nvPr/>
        </p:nvSpPr>
        <p:spPr>
          <a:xfrm>
            <a:off x="862149" y="2357493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Warning of False Teachers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750366-115B-3F9D-93B2-76161D1DDD7A}"/>
              </a:ext>
            </a:extLst>
          </p:cNvPr>
          <p:cNvSpPr txBox="1"/>
          <p:nvPr/>
        </p:nvSpPr>
        <p:spPr>
          <a:xfrm>
            <a:off x="862149" y="3010206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Warning of False Doctrine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433BD3-8958-16DC-5A5E-20620AAC951D}"/>
              </a:ext>
            </a:extLst>
          </p:cNvPr>
          <p:cNvSpPr txBox="1"/>
          <p:nvPr/>
        </p:nvSpPr>
        <p:spPr>
          <a:xfrm>
            <a:off x="862149" y="3662919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 Must be Obeyed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664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</TotalTime>
  <Words>244</Words>
  <Application>Microsoft Office PowerPoint</Application>
  <PresentationFormat>On-screen Show (4:3)</PresentationFormat>
  <Paragraphs>24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The Bible – Fixed Rules </vt:lpstr>
      <vt:lpstr>The Bible – Fixed Rules </vt:lpstr>
      <vt:lpstr> Dealing with Difficult Passages?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Fite</dc:creator>
  <cp:lastModifiedBy>Norris Long</cp:lastModifiedBy>
  <cp:revision>2</cp:revision>
  <dcterms:created xsi:type="dcterms:W3CDTF">2026-08-30T20:08:22Z</dcterms:created>
  <dcterms:modified xsi:type="dcterms:W3CDTF">2026-08-31T14:31:55Z</dcterms:modified>
</cp:coreProperties>
</file>