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57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1128" y="72"/>
      </p:cViewPr>
      <p:guideLst>
        <p:guide orient="horz" pos="218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8FB3-8D26-4CA6-BBCC-C63E9A993847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50FA3-DF6D-4394-B4E9-C7860D0AB2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049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8FB3-8D26-4CA6-BBCC-C63E9A993847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50FA3-DF6D-4394-B4E9-C7860D0AB2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123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8FB3-8D26-4CA6-BBCC-C63E9A993847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50FA3-DF6D-4394-B4E9-C7860D0AB2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420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8FB3-8D26-4CA6-BBCC-C63E9A993847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50FA3-DF6D-4394-B4E9-C7860D0AB2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64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8FB3-8D26-4CA6-BBCC-C63E9A993847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50FA3-DF6D-4394-B4E9-C7860D0AB2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140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8FB3-8D26-4CA6-BBCC-C63E9A993847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50FA3-DF6D-4394-B4E9-C7860D0AB2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356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8FB3-8D26-4CA6-BBCC-C63E9A993847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50FA3-DF6D-4394-B4E9-C7860D0AB2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498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8FB3-8D26-4CA6-BBCC-C63E9A993847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50FA3-DF6D-4394-B4E9-C7860D0AB2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474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8FB3-8D26-4CA6-BBCC-C63E9A993847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50FA3-DF6D-4394-B4E9-C7860D0AB2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262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8FB3-8D26-4CA6-BBCC-C63E9A993847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50FA3-DF6D-4394-B4E9-C7860D0AB2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651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8FB3-8D26-4CA6-BBCC-C63E9A993847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50FA3-DF6D-4394-B4E9-C7860D0AB2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136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618FB3-8D26-4CA6-BBCC-C63E9A993847}" type="datetimeFigureOut">
              <a:rPr lang="en-US" smtClean="0"/>
              <a:t>8/16/2026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E50FA3-DF6D-4394-B4E9-C7860D0AB2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957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e Rocks Split — Today Daily Devotional">
            <a:extLst>
              <a:ext uri="{FF2B5EF4-FFF2-40B4-BE49-F238E27FC236}">
                <a16:creationId xmlns:a16="http://schemas.microsoft.com/office/drawing/2014/main" id="{48F7EDAF-C50F-AE03-CCB4-E0AA97CCE2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3296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28A5D4B-6D5F-0BFD-74FE-5632CD445041}"/>
              </a:ext>
            </a:extLst>
          </p:cNvPr>
          <p:cNvSpPr txBox="1"/>
          <p:nvPr/>
        </p:nvSpPr>
        <p:spPr>
          <a:xfrm>
            <a:off x="666206" y="5408023"/>
            <a:ext cx="77985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/>
              <a:t>What do </a:t>
            </a:r>
            <a:r>
              <a:rPr lang="en-US" sz="3200" dirty="0"/>
              <a:t>the tombs opening at the death of Jesus mean? </a:t>
            </a:r>
          </a:p>
        </p:txBody>
      </p:sp>
    </p:spTree>
    <p:extLst>
      <p:ext uri="{BB962C8B-B14F-4D97-AF65-F5344CB8AC3E}">
        <p14:creationId xmlns:p14="http://schemas.microsoft.com/office/powerpoint/2010/main" val="1048937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B2677-8C21-1172-C34F-94086532A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Matthew’s account of death of Jesus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0575374-C759-90D7-F9E6-6E4BDC5CBE9A}"/>
              </a:ext>
            </a:extLst>
          </p:cNvPr>
          <p:cNvSpPr/>
          <p:nvPr/>
        </p:nvSpPr>
        <p:spPr>
          <a:xfrm>
            <a:off x="2018211" y="2625634"/>
            <a:ext cx="3624943" cy="39187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527DC8B-C545-E1E9-355E-720DE042C225}"/>
              </a:ext>
            </a:extLst>
          </p:cNvPr>
          <p:cNvSpPr/>
          <p:nvPr/>
        </p:nvSpPr>
        <p:spPr>
          <a:xfrm>
            <a:off x="6439989" y="2659573"/>
            <a:ext cx="1776548" cy="28737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4F3498-C3C2-29DA-A644-E231C497F831}"/>
              </a:ext>
            </a:extLst>
          </p:cNvPr>
          <p:cNvSpPr/>
          <p:nvPr/>
        </p:nvSpPr>
        <p:spPr>
          <a:xfrm>
            <a:off x="901337" y="3017510"/>
            <a:ext cx="2050869" cy="41149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D2C713-7539-220B-0FD8-143282EF9C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And behold, the veil of the temple was rent in two from the top to the bottom; and the earth did quake; and the rocks were rent; and the tombs were opened; and many bodies of the saints that had fallen asleep were raised...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651E388-4ED0-C216-13D5-6B0F5F145A87}"/>
              </a:ext>
            </a:extLst>
          </p:cNvPr>
          <p:cNvCxnSpPr>
            <a:cxnSpLocks/>
          </p:cNvCxnSpPr>
          <p:nvPr/>
        </p:nvCxnSpPr>
        <p:spPr>
          <a:xfrm>
            <a:off x="1071154" y="2233749"/>
            <a:ext cx="6662057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9AE85F7-3E05-F170-CFB0-E762567B0DAD}"/>
              </a:ext>
            </a:extLst>
          </p:cNvPr>
          <p:cNvCxnSpPr/>
          <p:nvPr/>
        </p:nvCxnSpPr>
        <p:spPr>
          <a:xfrm>
            <a:off x="1071154" y="2625634"/>
            <a:ext cx="4467497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AF164B7-AF1B-ECC9-1E9D-2B269C630662}"/>
              </a:ext>
            </a:extLst>
          </p:cNvPr>
          <p:cNvSpPr txBox="1"/>
          <p:nvPr/>
        </p:nvSpPr>
        <p:spPr>
          <a:xfrm>
            <a:off x="2018211" y="4001533"/>
            <a:ext cx="704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Matthew and Mark </a:t>
            </a:r>
            <a:r>
              <a:rPr lang="en-US" sz="2400" dirty="0"/>
              <a:t>“rent top to bottom” (Mk. 15:38)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ED9155-9102-4231-39F0-5C962A1C84B0}"/>
              </a:ext>
            </a:extLst>
          </p:cNvPr>
          <p:cNvSpPr txBox="1"/>
          <p:nvPr/>
        </p:nvSpPr>
        <p:spPr>
          <a:xfrm>
            <a:off x="3905793" y="4339878"/>
            <a:ext cx="5368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Luke </a:t>
            </a:r>
            <a:r>
              <a:rPr lang="en-US" sz="2400" dirty="0"/>
              <a:t>–”rent in the midst” (Lk. 23::45)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07C65A1-3911-0B05-5719-55829BC7471F}"/>
              </a:ext>
            </a:extLst>
          </p:cNvPr>
          <p:cNvCxnSpPr>
            <a:cxnSpLocks/>
          </p:cNvCxnSpPr>
          <p:nvPr/>
        </p:nvCxnSpPr>
        <p:spPr>
          <a:xfrm>
            <a:off x="3670663" y="3394353"/>
            <a:ext cx="4844687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31BF85F-6541-9035-6841-BCAFB6FF175A}"/>
              </a:ext>
            </a:extLst>
          </p:cNvPr>
          <p:cNvCxnSpPr/>
          <p:nvPr/>
        </p:nvCxnSpPr>
        <p:spPr>
          <a:xfrm>
            <a:off x="1071154" y="3801291"/>
            <a:ext cx="457200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4252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348EE-547F-12B5-823D-95BD387AF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the renting and raising of bodies mean...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FCBD6-93B6-63E7-1614-2E532E4E55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Separation has been Overcome</a:t>
            </a:r>
            <a:r>
              <a:rPr lang="en-US" dirty="0"/>
              <a:t>: “renting” of veil and “renting” of the rocks – opened tombs </a:t>
            </a:r>
          </a:p>
          <a:p>
            <a:pPr lvl="1"/>
            <a:r>
              <a:rPr lang="en-US" sz="3000" dirty="0"/>
              <a:t>The way to holy place opened – through the veil of Jesus’ flesh  (Heb. 10:19-20) </a:t>
            </a:r>
          </a:p>
          <a:p>
            <a:pPr lvl="1"/>
            <a:r>
              <a:rPr lang="en-US" sz="3000" dirty="0"/>
              <a:t>Tombs opened – separation of death overcome </a:t>
            </a:r>
            <a:endParaRPr lang="en-US" dirty="0"/>
          </a:p>
          <a:p>
            <a:r>
              <a:rPr lang="en-US" b="1" dirty="0"/>
              <a:t>Death defeated by “death” emphasis              </a:t>
            </a:r>
            <a:r>
              <a:rPr lang="en-US" dirty="0"/>
              <a:t>(Heb. 2:14, 13:20)</a:t>
            </a:r>
          </a:p>
          <a:p>
            <a:r>
              <a:rPr lang="en-US" b="1" dirty="0"/>
              <a:t>Life secured for Old Testament Saints                   </a:t>
            </a:r>
            <a:r>
              <a:rPr lang="en-US" dirty="0"/>
              <a:t>(cf. Rom. 3:25)</a:t>
            </a:r>
          </a:p>
        </p:txBody>
      </p:sp>
    </p:spTree>
    <p:extLst>
      <p:ext uri="{BB962C8B-B14F-4D97-AF65-F5344CB8AC3E}">
        <p14:creationId xmlns:p14="http://schemas.microsoft.com/office/powerpoint/2010/main" val="42397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B87F4-555A-893C-E91E-8ABD8295B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7C527-393D-017A-D89B-2FAB99BD6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the renting and raising of bodies mean...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CC13F0-5B6E-9809-132B-678B3FBC18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Bodily resurrection emphasized for all                           </a:t>
            </a:r>
            <a:r>
              <a:rPr lang="en-US" dirty="0"/>
              <a:t>(cf. I Corinthians 15:42-44)</a:t>
            </a:r>
          </a:p>
          <a:p>
            <a:r>
              <a:rPr lang="en-US" b="1" dirty="0"/>
              <a:t>Resurrected Old Testament Saints enter “Holy City” </a:t>
            </a:r>
            <a:r>
              <a:rPr lang="en-US" dirty="0"/>
              <a:t>–  there is time to repent even when you have crucified the Christ – Messiah </a:t>
            </a:r>
          </a:p>
          <a:p>
            <a:r>
              <a:rPr lang="en-US" b="1" dirty="0"/>
              <a:t>The Witness of the Centurian </a:t>
            </a:r>
            <a:r>
              <a:rPr lang="en-US" dirty="0"/>
              <a:t>– what he had seen and heard (Lk. 23: 46-47; Mk. 15:37-39; Matt. 27:54)</a:t>
            </a:r>
          </a:p>
          <a:p>
            <a:pPr lvl="1"/>
            <a:r>
              <a:rPr lang="en-US" sz="2800" dirty="0"/>
              <a:t>Jesus a righteous man </a:t>
            </a:r>
          </a:p>
          <a:p>
            <a:pPr lvl="1"/>
            <a:r>
              <a:rPr lang="en-US" sz="2800" dirty="0"/>
              <a:t>Jesus the Son of God </a:t>
            </a:r>
          </a:p>
        </p:txBody>
      </p:sp>
    </p:spTree>
    <p:extLst>
      <p:ext uri="{BB962C8B-B14F-4D97-AF65-F5344CB8AC3E}">
        <p14:creationId xmlns:p14="http://schemas.microsoft.com/office/powerpoint/2010/main" val="14036431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7D3BB8-DC7A-C6A6-5033-A54F293E2C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10D36-F438-5282-D885-30D480D6CC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0EAA34-06A4-E623-EDC4-3DF535DB50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338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140</TotalTime>
  <Words>261</Words>
  <Application>Microsoft Office PowerPoint</Application>
  <PresentationFormat>On-screen Show (4:3)</PresentationFormat>
  <Paragraphs>17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Matthew’s account of death of Jesus</vt:lpstr>
      <vt:lpstr>What does the renting and raising of bodies mean...</vt:lpstr>
      <vt:lpstr>What does the renting and raising of bodies mean...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Jerry Fite</dc:creator>
  <cp:lastModifiedBy>Parkview church of Christ</cp:lastModifiedBy>
  <cp:revision>3</cp:revision>
  <dcterms:created xsi:type="dcterms:W3CDTF">2026-08-16T20:14:53Z</dcterms:created>
  <dcterms:modified xsi:type="dcterms:W3CDTF">2026-08-16T23:24:46Z</dcterms:modified>
</cp:coreProperties>
</file>