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1" r:id="rId5"/>
    <p:sldId id="262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4200B3-EDB2-4E9D-81CC-8B22503F7070}" v="61" dt="2026-06-21T13:20:34.6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107" d="100"/>
          <a:sy n="107" d="100"/>
        </p:scale>
        <p:origin x="1770" y="114"/>
      </p:cViewPr>
      <p:guideLst>
        <p:guide orient="horz" pos="2184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273B4-7A99-4E98-A7F1-B92D4B188C05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332FA-2733-4B41-BA70-4B0BEACD1B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13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273B4-7A99-4E98-A7F1-B92D4B188C05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332FA-2733-4B41-BA70-4B0BEACD1B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988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273B4-7A99-4E98-A7F1-B92D4B188C05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332FA-2733-4B41-BA70-4B0BEACD1B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91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273B4-7A99-4E98-A7F1-B92D4B188C05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332FA-2733-4B41-BA70-4B0BEACD1B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371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273B4-7A99-4E98-A7F1-B92D4B188C05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332FA-2733-4B41-BA70-4B0BEACD1B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116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273B4-7A99-4E98-A7F1-B92D4B188C05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332FA-2733-4B41-BA70-4B0BEACD1B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558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273B4-7A99-4E98-A7F1-B92D4B188C05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332FA-2733-4B41-BA70-4B0BEACD1B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913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273B4-7A99-4E98-A7F1-B92D4B188C05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332FA-2733-4B41-BA70-4B0BEACD1B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479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273B4-7A99-4E98-A7F1-B92D4B188C05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332FA-2733-4B41-BA70-4B0BEACD1B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547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273B4-7A99-4E98-A7F1-B92D4B188C05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332FA-2733-4B41-BA70-4B0BEACD1B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529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273B4-7A99-4E98-A7F1-B92D4B188C05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332FA-2733-4B41-BA70-4B0BEACD1B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113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5273B4-7A99-4E98-A7F1-B92D4B188C05}" type="datetimeFigureOut">
              <a:rPr lang="en-US" smtClean="0"/>
              <a:t>6/21/2026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9332FA-2733-4B41-BA70-4B0BEACD1B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296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C0787F-C4D6-5142-09E4-4C5AA77AE2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5EF1C2-282F-96CF-9927-9845B5817C4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898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319EF46-17F6-C464-DA44-4ABF2002EA79}"/>
              </a:ext>
            </a:extLst>
          </p:cNvPr>
          <p:cNvSpPr txBox="1"/>
          <p:nvPr/>
        </p:nvSpPr>
        <p:spPr>
          <a:xfrm>
            <a:off x="156755" y="675978"/>
            <a:ext cx="4833258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The sentence is by the decree of the watchers, and the demand by the word of the holy ones; to the intent that the living may know that the Most High </a:t>
            </a:r>
            <a:r>
              <a:rPr lang="en-US" sz="2800" dirty="0" err="1"/>
              <a:t>ruleth</a:t>
            </a:r>
            <a:r>
              <a:rPr lang="en-US" sz="2800" dirty="0"/>
              <a:t> in the kingdom of men, and giveth it to whomsoever he will, and </a:t>
            </a:r>
            <a:r>
              <a:rPr lang="en-US" sz="2800" dirty="0" err="1"/>
              <a:t>setteth</a:t>
            </a:r>
            <a:r>
              <a:rPr lang="en-US" sz="2800" dirty="0"/>
              <a:t> up over it the lowest of men.  </a:t>
            </a:r>
            <a:r>
              <a:rPr lang="en-US" sz="2800" b="1" dirty="0">
                <a:solidFill>
                  <a:srgbClr val="C00000"/>
                </a:solidFill>
              </a:rPr>
              <a:t>Daniel 4:17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A4B0AE5-FFF1-1E11-5111-25C75EABC7DE}"/>
              </a:ext>
            </a:extLst>
          </p:cNvPr>
          <p:cNvCxnSpPr/>
          <p:nvPr/>
        </p:nvCxnSpPr>
        <p:spPr>
          <a:xfrm>
            <a:off x="274320" y="2759014"/>
            <a:ext cx="4153989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B260E56-DE20-ECB5-1AA4-E23FBE19102C}"/>
              </a:ext>
            </a:extLst>
          </p:cNvPr>
          <p:cNvCxnSpPr/>
          <p:nvPr/>
        </p:nvCxnSpPr>
        <p:spPr>
          <a:xfrm>
            <a:off x="274320" y="3239589"/>
            <a:ext cx="3370217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84F81DE-9ABF-5D24-C04F-7857175DD62E}"/>
              </a:ext>
            </a:extLst>
          </p:cNvPr>
          <p:cNvCxnSpPr>
            <a:cxnSpLocks/>
          </p:cNvCxnSpPr>
          <p:nvPr/>
        </p:nvCxnSpPr>
        <p:spPr>
          <a:xfrm flipV="1">
            <a:off x="274320" y="3635872"/>
            <a:ext cx="4402183" cy="52252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E9B5F45-2EDA-E241-3E83-0C0BC491DF71}"/>
              </a:ext>
            </a:extLst>
          </p:cNvPr>
          <p:cNvCxnSpPr/>
          <p:nvPr/>
        </p:nvCxnSpPr>
        <p:spPr>
          <a:xfrm>
            <a:off x="274320" y="4075611"/>
            <a:ext cx="3370217" cy="0"/>
          </a:xfrm>
          <a:prstGeom prst="line">
            <a:avLst/>
          </a:prstGeom>
          <a:ln w="5715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5E89FE81-C67D-4894-2929-C7DBAE8A35D6}"/>
              </a:ext>
            </a:extLst>
          </p:cNvPr>
          <p:cNvSpPr txBox="1"/>
          <p:nvPr/>
        </p:nvSpPr>
        <p:spPr>
          <a:xfrm>
            <a:off x="4990013" y="582705"/>
            <a:ext cx="35661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Nebuchadnezzar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BABB080-AB76-BA06-8599-A9ED7CA53648}"/>
              </a:ext>
            </a:extLst>
          </p:cNvPr>
          <p:cNvSpPr txBox="1"/>
          <p:nvPr/>
        </p:nvSpPr>
        <p:spPr>
          <a:xfrm>
            <a:off x="4990013" y="1658983"/>
            <a:ext cx="4467497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Kingdoms – Nations</a:t>
            </a:r>
          </a:p>
          <a:p>
            <a:r>
              <a:rPr lang="en-US" sz="2400" b="1" dirty="0"/>
              <a:t>Babylonian </a:t>
            </a:r>
          </a:p>
          <a:p>
            <a:r>
              <a:rPr lang="en-US" sz="2400" b="1" dirty="0"/>
              <a:t>Medo/Persian</a:t>
            </a:r>
          </a:p>
          <a:p>
            <a:r>
              <a:rPr lang="en-US" sz="2400" b="1" dirty="0"/>
              <a:t>Greece</a:t>
            </a:r>
          </a:p>
          <a:p>
            <a:r>
              <a:rPr lang="en-US" sz="2400" b="1" dirty="0"/>
              <a:t>Rome</a:t>
            </a:r>
            <a:r>
              <a:rPr lang="en-US" sz="2400" dirty="0"/>
              <a:t>: </a:t>
            </a:r>
            <a:r>
              <a:rPr lang="en-US" sz="2400" b="1" dirty="0">
                <a:solidFill>
                  <a:srgbClr val="C00000"/>
                </a:solidFill>
              </a:rPr>
              <a:t>Dan. 2:31-45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F5BAE7E-D573-C2BE-B7A9-61842F67E223}"/>
              </a:ext>
            </a:extLst>
          </p:cNvPr>
          <p:cNvSpPr txBox="1"/>
          <p:nvPr/>
        </p:nvSpPr>
        <p:spPr>
          <a:xfrm>
            <a:off x="4990013" y="3921744"/>
            <a:ext cx="412786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End and Beginning Rule of Kingdoms </a:t>
            </a:r>
          </a:p>
          <a:p>
            <a:r>
              <a:rPr lang="en-US" sz="2400" b="1" dirty="0"/>
              <a:t>Belshazzar (Chaldean King) – Cyrus/ Darius the Mede (received the kingdom)                                   </a:t>
            </a:r>
            <a:r>
              <a:rPr lang="en-US" sz="2400" b="1" dirty="0">
                <a:solidFill>
                  <a:srgbClr val="C00000"/>
                </a:solidFill>
              </a:rPr>
              <a:t>Dan. 5:25-28, 30-31</a:t>
            </a:r>
          </a:p>
        </p:txBody>
      </p:sp>
    </p:spTree>
    <p:extLst>
      <p:ext uri="{BB962C8B-B14F-4D97-AF65-F5344CB8AC3E}">
        <p14:creationId xmlns:p14="http://schemas.microsoft.com/office/powerpoint/2010/main" val="3097624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F36A5C2-D4F3-2A68-8D5C-7646117C8089}"/>
              </a:ext>
            </a:extLst>
          </p:cNvPr>
          <p:cNvSpPr/>
          <p:nvPr/>
        </p:nvSpPr>
        <p:spPr>
          <a:xfrm>
            <a:off x="580030" y="1758940"/>
            <a:ext cx="7983940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What do you do when God overthrows your nation before He destroys the World?</a:t>
            </a:r>
          </a:p>
        </p:txBody>
      </p:sp>
    </p:spTree>
    <p:extLst>
      <p:ext uri="{BB962C8B-B14F-4D97-AF65-F5344CB8AC3E}">
        <p14:creationId xmlns:p14="http://schemas.microsoft.com/office/powerpoint/2010/main" val="2332322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18FBB-C1B8-D8A1-3E79-1DE1610F7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your Nation is Overthrown...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422EE1-EC22-73F8-ABE1-194A3CDFB7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can be a HABAKKUK  and </a:t>
            </a:r>
            <a:r>
              <a:rPr lang="en-US" b="1" dirty="0"/>
              <a:t>learn to walk by faith  </a:t>
            </a:r>
            <a:r>
              <a:rPr lang="en-US" dirty="0"/>
              <a:t>in the midst of a sinful </a:t>
            </a:r>
            <a:r>
              <a:rPr lang="en-US" b="1" dirty="0"/>
              <a:t>nation (Hab. 1:2-2:4)</a:t>
            </a:r>
          </a:p>
          <a:p>
            <a:r>
              <a:rPr lang="en-US" dirty="0"/>
              <a:t>You can be an EZEKIEL – continue to </a:t>
            </a:r>
            <a:r>
              <a:rPr lang="en-US" b="1" dirty="0"/>
              <a:t>defend God’s promises </a:t>
            </a:r>
            <a:r>
              <a:rPr lang="en-US" dirty="0"/>
              <a:t>before the false prophets – </a:t>
            </a:r>
            <a:r>
              <a:rPr lang="en-US" b="1" dirty="0"/>
              <a:t>Ezek. 12:20-28 </a:t>
            </a:r>
            <a:r>
              <a:rPr lang="en-US" dirty="0"/>
              <a:t>(597-586 B.C).</a:t>
            </a:r>
          </a:p>
          <a:p>
            <a:r>
              <a:rPr lang="en-US" dirty="0"/>
              <a:t>You can be a JEREMIAH – continue to </a:t>
            </a:r>
            <a:r>
              <a:rPr lang="en-US" b="1" dirty="0"/>
              <a:t>teach God’s holiness </a:t>
            </a:r>
            <a:r>
              <a:rPr lang="en-US" dirty="0"/>
              <a:t>before a people in further demise (586 B.C.)  </a:t>
            </a:r>
            <a:r>
              <a:rPr lang="en-US" b="1" dirty="0"/>
              <a:t>(Jeremiah 44:24-30)</a:t>
            </a:r>
          </a:p>
        </p:txBody>
      </p:sp>
    </p:spTree>
    <p:extLst>
      <p:ext uri="{BB962C8B-B14F-4D97-AF65-F5344CB8AC3E}">
        <p14:creationId xmlns:p14="http://schemas.microsoft.com/office/powerpoint/2010/main" val="267955546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E4B58E-5FC4-8E76-721F-CA60983971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B9C2C-1F7B-360C-6046-3124EF3E90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your Nation is Overthrown...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FAB31F-0902-F711-9863-A89EA96292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can be a DANIEL and </a:t>
            </a:r>
            <a:r>
              <a:rPr lang="en-US" b="1" dirty="0"/>
              <a:t>be faithful to God </a:t>
            </a:r>
            <a:r>
              <a:rPr lang="en-US" dirty="0"/>
              <a:t>in a foreign country all the days of your life </a:t>
            </a:r>
            <a:r>
              <a:rPr lang="en-US" b="1" dirty="0"/>
              <a:t>(Dan. 1:8, 6:10, 16, 21) </a:t>
            </a:r>
            <a:r>
              <a:rPr lang="en-US" dirty="0"/>
              <a:t>(606 – 539 B.C.)</a:t>
            </a:r>
          </a:p>
          <a:p>
            <a:r>
              <a:rPr lang="en-US" dirty="0"/>
              <a:t>You can be a MANASSEH and  take on personal responsibility find God’s mercy </a:t>
            </a:r>
            <a:r>
              <a:rPr lang="en-US" b="1" dirty="0"/>
              <a:t>(2 Chron. </a:t>
            </a:r>
            <a:r>
              <a:rPr lang="en-US" b="1"/>
              <a:t>33:12-13</a:t>
            </a:r>
            <a:r>
              <a:rPr lang="en-US" b="1" dirty="0"/>
              <a:t>) </a:t>
            </a:r>
            <a:r>
              <a:rPr lang="en-US" dirty="0"/>
              <a:t>(677-648 B.C.)</a:t>
            </a:r>
          </a:p>
          <a:p>
            <a:r>
              <a:rPr lang="en-US" dirty="0"/>
              <a:t>You can be a JOSIAH</a:t>
            </a:r>
            <a:r>
              <a:rPr lang="en-US" b="1" dirty="0"/>
              <a:t> </a:t>
            </a:r>
            <a:r>
              <a:rPr lang="en-US" dirty="0"/>
              <a:t> and </a:t>
            </a:r>
            <a:r>
              <a:rPr lang="en-US" b="1" dirty="0"/>
              <a:t>personally strive to reform your nation</a:t>
            </a:r>
            <a:r>
              <a:rPr lang="en-US" dirty="0"/>
              <a:t>, and find mercy, when God’s judgment has already been determined (640-609 B.C.)  </a:t>
            </a:r>
            <a:r>
              <a:rPr lang="en-US" b="1" dirty="0"/>
              <a:t>(2 Kings 22:19-20, 23:26-27)</a:t>
            </a:r>
          </a:p>
        </p:txBody>
      </p:sp>
    </p:spTree>
    <p:extLst>
      <p:ext uri="{BB962C8B-B14F-4D97-AF65-F5344CB8AC3E}">
        <p14:creationId xmlns:p14="http://schemas.microsoft.com/office/powerpoint/2010/main" val="14377078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AEBE7E7-9896-A28E-6B5E-847EAF4B97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94EBBD-2BFE-132A-FF81-DD9C185D86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C461FA-1844-09E1-5C05-B9FEC97ADE2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9853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1034</TotalTime>
  <Words>304</Words>
  <Application>Microsoft Office PowerPoint</Application>
  <PresentationFormat>On-screen Show (4:3)</PresentationFormat>
  <Paragraphs>18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When your Nation is Overthrown...</vt:lpstr>
      <vt:lpstr>When your Nation is Overthrown...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Jerry Fite</dc:creator>
  <cp:lastModifiedBy>Parkview church of Christ</cp:lastModifiedBy>
  <cp:revision>3</cp:revision>
  <dcterms:created xsi:type="dcterms:W3CDTF">2026-06-14T19:44:08Z</dcterms:created>
  <dcterms:modified xsi:type="dcterms:W3CDTF">2026-06-21T13:51:55Z</dcterms:modified>
</cp:coreProperties>
</file>