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244644-0AF8-43F4-8FB8-6DF9DEC9D803}" v="23" dt="2026-05-24T21:14:16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>
        <p:scale>
          <a:sx n="58" d="100"/>
          <a:sy n="58" d="100"/>
        </p:scale>
        <p:origin x="744" y="-1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custSel addSld modSld">
      <pc:chgData name="Jerry Fite" userId="5c817e7aab5c3f9a" providerId="LiveId" clId="{C01970DF-CA25-4E40-B922-894826FCC483}" dt="2026-05-24T21:14:16.379" v="1354"/>
      <pc:docMkLst>
        <pc:docMk/>
      </pc:docMkLst>
      <pc:sldChg chg="modSp new mod modTransition modAnim">
        <pc:chgData name="Jerry Fite" userId="5c817e7aab5c3f9a" providerId="LiveId" clId="{C01970DF-CA25-4E40-B922-894826FCC483}" dt="2026-05-24T21:11:23.390" v="1337"/>
        <pc:sldMkLst>
          <pc:docMk/>
          <pc:sldMk cId="2800659883" sldId="259"/>
        </pc:sldMkLst>
        <pc:spChg chg="mod">
          <ac:chgData name="Jerry Fite" userId="5c817e7aab5c3f9a" providerId="LiveId" clId="{C01970DF-CA25-4E40-B922-894826FCC483}" dt="2026-05-24T20:22:44.272" v="50" actId="122"/>
          <ac:spMkLst>
            <pc:docMk/>
            <pc:sldMk cId="2800659883" sldId="259"/>
            <ac:spMk id="2" creationId="{5BAC8CFE-F233-B0A5-553E-EFDC2874956D}"/>
          </ac:spMkLst>
        </pc:spChg>
        <pc:spChg chg="mod">
          <ac:chgData name="Jerry Fite" userId="5c817e7aab5c3f9a" providerId="LiveId" clId="{C01970DF-CA25-4E40-B922-894826FCC483}" dt="2026-05-24T21:11:18.788" v="1336" actId="20577"/>
          <ac:spMkLst>
            <pc:docMk/>
            <pc:sldMk cId="2800659883" sldId="259"/>
            <ac:spMk id="3" creationId="{6F2A6935-9B0C-1C11-EB92-76DDFD687889}"/>
          </ac:spMkLst>
        </pc:spChg>
      </pc:sldChg>
      <pc:sldChg chg="modSp add mod modTransition modAnim">
        <pc:chgData name="Jerry Fite" userId="5c817e7aab5c3f9a" providerId="LiveId" clId="{C01970DF-CA25-4E40-B922-894826FCC483}" dt="2026-05-24T21:13:23.458" v="1348"/>
        <pc:sldMkLst>
          <pc:docMk/>
          <pc:sldMk cId="2195592553" sldId="260"/>
        </pc:sldMkLst>
        <pc:spChg chg="mod">
          <ac:chgData name="Jerry Fite" userId="5c817e7aab5c3f9a" providerId="LiveId" clId="{C01970DF-CA25-4E40-B922-894826FCC483}" dt="2026-05-24T20:30:50.373" v="226" actId="20577"/>
          <ac:spMkLst>
            <pc:docMk/>
            <pc:sldMk cId="2195592553" sldId="260"/>
            <ac:spMk id="2" creationId="{E0526074-FC53-5373-3EF6-0267680A91AF}"/>
          </ac:spMkLst>
        </pc:spChg>
        <pc:spChg chg="mod">
          <ac:chgData name="Jerry Fite" userId="5c817e7aab5c3f9a" providerId="LiveId" clId="{C01970DF-CA25-4E40-B922-894826FCC483}" dt="2026-05-24T21:12:22.996" v="1343" actId="20577"/>
          <ac:spMkLst>
            <pc:docMk/>
            <pc:sldMk cId="2195592553" sldId="260"/>
            <ac:spMk id="3" creationId="{4ED05B61-B7E9-9309-932E-C209B82CDAC9}"/>
          </ac:spMkLst>
        </pc:spChg>
      </pc:sldChg>
      <pc:sldChg chg="modSp add mod modTransition modAnim">
        <pc:chgData name="Jerry Fite" userId="5c817e7aab5c3f9a" providerId="LiveId" clId="{C01970DF-CA25-4E40-B922-894826FCC483}" dt="2026-05-24T21:14:16.379" v="1354"/>
        <pc:sldMkLst>
          <pc:docMk/>
          <pc:sldMk cId="3476152902" sldId="261"/>
        </pc:sldMkLst>
        <pc:spChg chg="mod">
          <ac:chgData name="Jerry Fite" userId="5c817e7aab5c3f9a" providerId="LiveId" clId="{C01970DF-CA25-4E40-B922-894826FCC483}" dt="2026-05-24T21:09:57.379" v="1331" actId="27636"/>
          <ac:spMkLst>
            <pc:docMk/>
            <pc:sldMk cId="3476152902" sldId="261"/>
            <ac:spMk id="3" creationId="{83BAE3E0-1958-4EEA-00E1-7C1920F8D0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34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25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914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7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2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62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7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28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3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00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27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F0EEFD-8C11-406E-91B1-B50B8B4E85A8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14FB54-5CB5-49CD-AA60-2CE5A2E2A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0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C802A-D532-4BDF-8CB5-6CA0963A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D0882F-3E28-4307-8900-C803E59816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66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049FBD-99F5-AAFD-EE7C-E302CA407E59}"/>
              </a:ext>
            </a:extLst>
          </p:cNvPr>
          <p:cNvSpPr/>
          <p:nvPr/>
        </p:nvSpPr>
        <p:spPr>
          <a:xfrm>
            <a:off x="2233749" y="1854313"/>
            <a:ext cx="2965268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B7E2A5-0C19-B7B2-F6D3-8141BD144E64}"/>
              </a:ext>
            </a:extLst>
          </p:cNvPr>
          <p:cNvSpPr/>
          <p:nvPr/>
        </p:nvSpPr>
        <p:spPr>
          <a:xfrm>
            <a:off x="3108960" y="2500644"/>
            <a:ext cx="3317966" cy="37318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6A679B-6A83-0B59-4AB4-A8AD870AEEA9}"/>
              </a:ext>
            </a:extLst>
          </p:cNvPr>
          <p:cNvSpPr/>
          <p:nvPr/>
        </p:nvSpPr>
        <p:spPr>
          <a:xfrm>
            <a:off x="6191795" y="2948705"/>
            <a:ext cx="1489166" cy="36925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AC9041-A07E-EC49-033B-E36B771E84C2}"/>
              </a:ext>
            </a:extLst>
          </p:cNvPr>
          <p:cNvSpPr/>
          <p:nvPr/>
        </p:nvSpPr>
        <p:spPr>
          <a:xfrm>
            <a:off x="1319348" y="3429001"/>
            <a:ext cx="1123405" cy="43760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CAFC3D-42E8-F960-721E-00B56300E64A}"/>
              </a:ext>
            </a:extLst>
          </p:cNvPr>
          <p:cNvSpPr txBox="1"/>
          <p:nvPr/>
        </p:nvSpPr>
        <p:spPr>
          <a:xfrm>
            <a:off x="1319349" y="1854313"/>
            <a:ext cx="717150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And be not fashioned according to this world: but be ye transformed by the renewing of your mind, and ye may prove what is the good and acceptable and perfect will of God.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17E197-8838-0C42-0662-FA93CB674D2A}"/>
              </a:ext>
            </a:extLst>
          </p:cNvPr>
          <p:cNvSpPr txBox="1"/>
          <p:nvPr/>
        </p:nvSpPr>
        <p:spPr>
          <a:xfrm>
            <a:off x="2978331" y="378823"/>
            <a:ext cx="3317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Romans 12:2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CFBC199-5BB5-564D-625A-EA7E715DD65F}"/>
              </a:ext>
            </a:extLst>
          </p:cNvPr>
          <p:cNvCxnSpPr>
            <a:cxnSpLocks/>
          </p:cNvCxnSpPr>
          <p:nvPr/>
        </p:nvCxnSpPr>
        <p:spPr>
          <a:xfrm>
            <a:off x="1319349" y="3317966"/>
            <a:ext cx="3879668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10E7981-C4E6-E9C6-AF95-5DD45E6F4609}"/>
              </a:ext>
            </a:extLst>
          </p:cNvPr>
          <p:cNvCxnSpPr>
            <a:cxnSpLocks/>
          </p:cNvCxnSpPr>
          <p:nvPr/>
        </p:nvCxnSpPr>
        <p:spPr>
          <a:xfrm>
            <a:off x="3827417" y="3762099"/>
            <a:ext cx="4284617" cy="1306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2B51E2F-310F-98E1-DED8-C053D3D42358}"/>
              </a:ext>
            </a:extLst>
          </p:cNvPr>
          <p:cNvCxnSpPr/>
          <p:nvPr/>
        </p:nvCxnSpPr>
        <p:spPr>
          <a:xfrm>
            <a:off x="1489166" y="4245429"/>
            <a:ext cx="3905794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15B515D-F1B0-69BB-2847-64D06258B4D5}"/>
              </a:ext>
            </a:extLst>
          </p:cNvPr>
          <p:cNvCxnSpPr>
            <a:cxnSpLocks/>
          </p:cNvCxnSpPr>
          <p:nvPr/>
        </p:nvCxnSpPr>
        <p:spPr>
          <a:xfrm flipV="1">
            <a:off x="1319348" y="4310738"/>
            <a:ext cx="4075612" cy="1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5B97FA6-B5DA-478C-458D-226FF2419D03}"/>
              </a:ext>
            </a:extLst>
          </p:cNvPr>
          <p:cNvSpPr txBox="1"/>
          <p:nvPr/>
        </p:nvSpPr>
        <p:spPr>
          <a:xfrm>
            <a:off x="5799908" y="4129704"/>
            <a:ext cx="9927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0" i="0" dirty="0">
                <a:solidFill>
                  <a:srgbClr val="001320"/>
                </a:solidFill>
                <a:effectLst/>
                <a:latin typeface="Cardo"/>
              </a:rPr>
              <a:t>εἰς</a:t>
            </a:r>
            <a:endParaRPr lang="en-US" sz="3600" dirty="0"/>
          </a:p>
        </p:txBody>
      </p:sp>
      <p:sp>
        <p:nvSpPr>
          <p:cNvPr id="27" name="Arrow: Curved Right 26">
            <a:extLst>
              <a:ext uri="{FF2B5EF4-FFF2-40B4-BE49-F238E27FC236}">
                <a16:creationId xmlns:a16="http://schemas.microsoft.com/office/drawing/2014/main" id="{EED9942C-5CD3-A64F-8D8A-DA2B3545734F}"/>
              </a:ext>
            </a:extLst>
          </p:cNvPr>
          <p:cNvSpPr/>
          <p:nvPr/>
        </p:nvSpPr>
        <p:spPr>
          <a:xfrm>
            <a:off x="5368833" y="3253191"/>
            <a:ext cx="535577" cy="1216152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21F7E2CD-4CBA-B9FF-C19A-C36DC0E6BA74}"/>
              </a:ext>
            </a:extLst>
          </p:cNvPr>
          <p:cNvSpPr/>
          <p:nvPr/>
        </p:nvSpPr>
        <p:spPr>
          <a:xfrm>
            <a:off x="6245352" y="47411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86D712-EB5D-BA60-0622-00BCDCEB7683}"/>
              </a:ext>
            </a:extLst>
          </p:cNvPr>
          <p:cNvSpPr txBox="1"/>
          <p:nvPr/>
        </p:nvSpPr>
        <p:spPr>
          <a:xfrm>
            <a:off x="6387736" y="5267453"/>
            <a:ext cx="275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Test and Approve, Discern </a:t>
            </a:r>
          </a:p>
        </p:txBody>
      </p:sp>
    </p:spTree>
    <p:extLst>
      <p:ext uri="{BB962C8B-B14F-4D97-AF65-F5344CB8AC3E}">
        <p14:creationId xmlns:p14="http://schemas.microsoft.com/office/powerpoint/2010/main" val="96186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26" grpId="0"/>
      <p:bldP spid="27" grpId="0" animBg="1"/>
      <p:bldP spid="30" grpId="0" animBg="1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C8CFE-F233-B0A5-553E-EFDC28749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The Will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A6935-9B0C-1C11-EB92-76DDFD687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the Goal of the Renewed Mind </a:t>
            </a:r>
          </a:p>
          <a:p>
            <a:r>
              <a:rPr lang="en-US" dirty="0"/>
              <a:t>The Good – Beneficial </a:t>
            </a:r>
          </a:p>
          <a:p>
            <a:r>
              <a:rPr lang="en-US" dirty="0"/>
              <a:t>The Acceptable – Pleases God  </a:t>
            </a:r>
          </a:p>
          <a:p>
            <a:r>
              <a:rPr lang="en-US" dirty="0"/>
              <a:t>The Perfect – Complete </a:t>
            </a:r>
          </a:p>
        </p:txBody>
      </p:sp>
    </p:spTree>
    <p:extLst>
      <p:ext uri="{BB962C8B-B14F-4D97-AF65-F5344CB8AC3E}">
        <p14:creationId xmlns:p14="http://schemas.microsoft.com/office/powerpoint/2010/main" val="28006598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1AEAE-5096-BD34-72E7-C15A2B357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26074-FC53-5373-3EF6-0267680A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The Will of God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05B61-B7E9-9309-932E-C209B82CD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 </a:t>
            </a:r>
            <a:r>
              <a:rPr lang="en-US" b="1" dirty="0"/>
              <a:t>“Sovereign Will” </a:t>
            </a:r>
            <a:r>
              <a:rPr lang="en-US" dirty="0"/>
              <a:t>cannot be thwarted           </a:t>
            </a:r>
            <a:r>
              <a:rPr lang="en-US" dirty="0">
                <a:solidFill>
                  <a:srgbClr val="C00000"/>
                </a:solidFill>
              </a:rPr>
              <a:t>(Dan. 4:35)</a:t>
            </a:r>
          </a:p>
          <a:p>
            <a:r>
              <a:rPr lang="en-US" dirty="0"/>
              <a:t>The Crucifixion/Death of Christ                                (</a:t>
            </a:r>
            <a:r>
              <a:rPr lang="en-US" dirty="0">
                <a:solidFill>
                  <a:srgbClr val="C00000"/>
                </a:solidFill>
              </a:rPr>
              <a:t>Matt. 26:39, Acts 2:43, Isa. 53:10)</a:t>
            </a:r>
          </a:p>
          <a:p>
            <a:r>
              <a:rPr lang="en-US" dirty="0"/>
              <a:t>Foreordained of people in Christ – holy and without blemish in love </a:t>
            </a:r>
            <a:r>
              <a:rPr lang="en-US" dirty="0">
                <a:solidFill>
                  <a:srgbClr val="C00000"/>
                </a:solidFill>
              </a:rPr>
              <a:t>(Eph. 1:4-5, 11)</a:t>
            </a:r>
          </a:p>
          <a:p>
            <a:r>
              <a:rPr lang="en-US" dirty="0"/>
              <a:t>Focusing on the Better – Suffering for doing well  </a:t>
            </a:r>
            <a:r>
              <a:rPr lang="en-US" dirty="0">
                <a:solidFill>
                  <a:srgbClr val="C00000"/>
                </a:solidFill>
              </a:rPr>
              <a:t>(I Pet. 3:17)</a:t>
            </a:r>
          </a:p>
        </p:txBody>
      </p:sp>
    </p:spTree>
    <p:extLst>
      <p:ext uri="{BB962C8B-B14F-4D97-AF65-F5344CB8AC3E}">
        <p14:creationId xmlns:p14="http://schemas.microsoft.com/office/powerpoint/2010/main" val="21955925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14DD4-12E6-1234-2CD1-5A2C04321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744DA-20AF-7A99-6678-DCB01BD3D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The Will of God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AE3E0-1958-4EEA-00E1-7C1920F8D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4103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His </a:t>
            </a:r>
            <a:r>
              <a:rPr lang="en-US" b="1" dirty="0"/>
              <a:t>“Commanded Will” – </a:t>
            </a:r>
            <a:r>
              <a:rPr lang="en-US" dirty="0"/>
              <a:t>to obey </a:t>
            </a:r>
            <a:r>
              <a:rPr lang="en-US" dirty="0">
                <a:solidFill>
                  <a:srgbClr val="C00000"/>
                </a:solidFill>
              </a:rPr>
              <a:t>(Matt. 7:21, Heb. 5:14)</a:t>
            </a:r>
          </a:p>
          <a:p>
            <a:r>
              <a:rPr lang="en-US" dirty="0"/>
              <a:t>Sanctification – abstain from fornication                         </a:t>
            </a:r>
            <a:r>
              <a:rPr lang="en-US" dirty="0">
                <a:solidFill>
                  <a:srgbClr val="C00000"/>
                </a:solidFill>
              </a:rPr>
              <a:t>(I Thess. 4:3)</a:t>
            </a:r>
          </a:p>
          <a:p>
            <a:r>
              <a:rPr lang="en-US" dirty="0"/>
              <a:t>Pray without ceasing – giving thanks                                  </a:t>
            </a:r>
            <a:r>
              <a:rPr lang="en-US" dirty="0">
                <a:solidFill>
                  <a:srgbClr val="C00000"/>
                </a:solidFill>
              </a:rPr>
              <a:t>(I Thess. 5:18)</a:t>
            </a:r>
          </a:p>
          <a:p>
            <a:r>
              <a:rPr lang="en-US" dirty="0"/>
              <a:t>Loving not the World... Abide when World passes away </a:t>
            </a:r>
            <a:r>
              <a:rPr lang="en-US" dirty="0">
                <a:solidFill>
                  <a:srgbClr val="C00000"/>
                </a:solidFill>
              </a:rPr>
              <a:t>(I Jn. 2:17)</a:t>
            </a:r>
          </a:p>
          <a:p>
            <a:r>
              <a:rPr lang="en-US" dirty="0"/>
              <a:t>Among lawful things – not brought under the power of any... </a:t>
            </a:r>
            <a:r>
              <a:rPr lang="en-US" dirty="0">
                <a:solidFill>
                  <a:srgbClr val="C00000"/>
                </a:solidFill>
              </a:rPr>
              <a:t>(I Cor. 6:14)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1529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849FA2-671C-E53F-B018-1A05F7AC6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C9B2D-AB10-4EA7-6F7A-9DF420C5E1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7492EB-1D16-0937-973A-4A83151E93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726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219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Cardo</vt:lpstr>
      <vt:lpstr>Office Theme</vt:lpstr>
      <vt:lpstr>PowerPoint Presentation</vt:lpstr>
      <vt:lpstr>PowerPoint Presentation</vt:lpstr>
      <vt:lpstr> The Will of God</vt:lpstr>
      <vt:lpstr> The Will of God </vt:lpstr>
      <vt:lpstr> The Will of God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2026-05-24T20:01:46Z</dcterms:created>
  <dcterms:modified xsi:type="dcterms:W3CDTF">2026-05-24T21:16:07Z</dcterms:modified>
</cp:coreProperties>
</file>